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56"/>
  </p:notesMasterIdLst>
  <p:sldIdLst>
    <p:sldId id="256" r:id="rId3"/>
    <p:sldId id="486" r:id="rId4"/>
    <p:sldId id="500" r:id="rId5"/>
    <p:sldId id="258" r:id="rId6"/>
    <p:sldId id="259" r:id="rId7"/>
    <p:sldId id="453" r:id="rId8"/>
    <p:sldId id="261" r:id="rId9"/>
    <p:sldId id="262" r:id="rId10"/>
    <p:sldId id="263" r:id="rId11"/>
    <p:sldId id="452" r:id="rId12"/>
    <p:sldId id="265" r:id="rId13"/>
    <p:sldId id="266" r:id="rId14"/>
    <p:sldId id="510" r:id="rId15"/>
    <p:sldId id="454" r:id="rId16"/>
    <p:sldId id="268" r:id="rId17"/>
    <p:sldId id="269" r:id="rId18"/>
    <p:sldId id="270" r:id="rId19"/>
    <p:sldId id="499" r:id="rId20"/>
    <p:sldId id="271" r:id="rId21"/>
    <p:sldId id="455" r:id="rId22"/>
    <p:sldId id="456" r:id="rId23"/>
    <p:sldId id="275" r:id="rId24"/>
    <p:sldId id="278" r:id="rId25"/>
    <p:sldId id="281" r:id="rId26"/>
    <p:sldId id="450" r:id="rId27"/>
    <p:sldId id="509" r:id="rId28"/>
    <p:sldId id="282" r:id="rId29"/>
    <p:sldId id="505" r:id="rId30"/>
    <p:sldId id="497" r:id="rId31"/>
    <p:sldId id="284" r:id="rId32"/>
    <p:sldId id="439" r:id="rId33"/>
    <p:sldId id="286" r:id="rId34"/>
    <p:sldId id="287" r:id="rId35"/>
    <p:sldId id="288" r:id="rId36"/>
    <p:sldId id="387" r:id="rId37"/>
    <p:sldId id="289" r:id="rId38"/>
    <p:sldId id="290" r:id="rId39"/>
    <p:sldId id="291" r:id="rId40"/>
    <p:sldId id="392" r:id="rId41"/>
    <p:sldId id="297" r:id="rId42"/>
    <p:sldId id="298" r:id="rId43"/>
    <p:sldId id="299" r:id="rId44"/>
    <p:sldId id="300" r:id="rId45"/>
    <p:sldId id="464" r:id="rId46"/>
    <p:sldId id="468" r:id="rId47"/>
    <p:sldId id="294" r:id="rId48"/>
    <p:sldId id="295" r:id="rId49"/>
    <p:sldId id="296" r:id="rId50"/>
    <p:sldId id="301" r:id="rId51"/>
    <p:sldId id="433" r:id="rId52"/>
    <p:sldId id="434" r:id="rId53"/>
    <p:sldId id="435" r:id="rId54"/>
    <p:sldId id="484" r:id="rId55"/>
    <p:sldId id="489" r:id="rId56"/>
    <p:sldId id="304" r:id="rId57"/>
    <p:sldId id="306" r:id="rId58"/>
    <p:sldId id="307" r:id="rId59"/>
    <p:sldId id="308" r:id="rId60"/>
    <p:sldId id="309" r:id="rId61"/>
    <p:sldId id="310" r:id="rId62"/>
    <p:sldId id="471" r:id="rId63"/>
    <p:sldId id="469" r:id="rId64"/>
    <p:sldId id="466" r:id="rId65"/>
    <p:sldId id="385" r:id="rId66"/>
    <p:sldId id="386" r:id="rId67"/>
    <p:sldId id="399" r:id="rId68"/>
    <p:sldId id="490" r:id="rId69"/>
    <p:sldId id="311" r:id="rId70"/>
    <p:sldId id="312" r:id="rId71"/>
    <p:sldId id="400" r:id="rId72"/>
    <p:sldId id="315" r:id="rId73"/>
    <p:sldId id="316" r:id="rId74"/>
    <p:sldId id="317" r:id="rId75"/>
    <p:sldId id="318" r:id="rId76"/>
    <p:sldId id="480" r:id="rId77"/>
    <p:sldId id="321" r:id="rId78"/>
    <p:sldId id="322" r:id="rId79"/>
    <p:sldId id="323" r:id="rId80"/>
    <p:sldId id="324" r:id="rId81"/>
    <p:sldId id="325" r:id="rId82"/>
    <p:sldId id="470" r:id="rId83"/>
    <p:sldId id="326" r:id="rId84"/>
    <p:sldId id="327" r:id="rId85"/>
    <p:sldId id="357" r:id="rId86"/>
    <p:sldId id="358" r:id="rId87"/>
    <p:sldId id="328" r:id="rId88"/>
    <p:sldId id="329" r:id="rId89"/>
    <p:sldId id="491" r:id="rId90"/>
    <p:sldId id="330" r:id="rId91"/>
    <p:sldId id="331" r:id="rId92"/>
    <p:sldId id="332" r:id="rId93"/>
    <p:sldId id="333" r:id="rId94"/>
    <p:sldId id="481" r:id="rId95"/>
    <p:sldId id="504" r:id="rId96"/>
    <p:sldId id="334" r:id="rId97"/>
    <p:sldId id="335" r:id="rId98"/>
    <p:sldId id="336" r:id="rId99"/>
    <p:sldId id="337" r:id="rId100"/>
    <p:sldId id="338" r:id="rId101"/>
    <p:sldId id="339" r:id="rId102"/>
    <p:sldId id="340" r:id="rId103"/>
    <p:sldId id="341" r:id="rId104"/>
    <p:sldId id="342" r:id="rId105"/>
    <p:sldId id="401" r:id="rId106"/>
    <p:sldId id="402" r:id="rId107"/>
    <p:sldId id="482" r:id="rId108"/>
    <p:sldId id="343" r:id="rId109"/>
    <p:sldId id="344" r:id="rId110"/>
    <p:sldId id="345" r:id="rId111"/>
    <p:sldId id="346" r:id="rId112"/>
    <p:sldId id="347" r:id="rId113"/>
    <p:sldId id="348" r:id="rId114"/>
    <p:sldId id="349" r:id="rId115"/>
    <p:sldId id="391" r:id="rId116"/>
    <p:sldId id="403" r:id="rId117"/>
    <p:sldId id="350" r:id="rId118"/>
    <p:sldId id="351" r:id="rId119"/>
    <p:sldId id="352" r:id="rId120"/>
    <p:sldId id="353" r:id="rId121"/>
    <p:sldId id="390" r:id="rId122"/>
    <p:sldId id="354" r:id="rId123"/>
    <p:sldId id="355" r:id="rId124"/>
    <p:sldId id="356" r:id="rId125"/>
    <p:sldId id="360" r:id="rId126"/>
    <p:sldId id="361" r:id="rId127"/>
    <p:sldId id="362" r:id="rId128"/>
    <p:sldId id="363" r:id="rId129"/>
    <p:sldId id="364" r:id="rId130"/>
    <p:sldId id="483"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404" r:id="rId144"/>
    <p:sldId id="406" r:id="rId145"/>
    <p:sldId id="417" r:id="rId146"/>
    <p:sldId id="377" r:id="rId147"/>
    <p:sldId id="378" r:id="rId148"/>
    <p:sldId id="379" r:id="rId149"/>
    <p:sldId id="380" r:id="rId150"/>
    <p:sldId id="381" r:id="rId151"/>
    <p:sldId id="405" r:id="rId152"/>
    <p:sldId id="485" r:id="rId153"/>
    <p:sldId id="292" r:id="rId154"/>
    <p:sldId id="293"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486"/>
            <p14:sldId id="500"/>
            <p14:sldId id="258"/>
            <p14:sldId id="259"/>
            <p14:sldId id="453"/>
            <p14:sldId id="261"/>
            <p14:sldId id="262"/>
            <p14:sldId id="263"/>
            <p14:sldId id="452"/>
            <p14:sldId id="265"/>
            <p14:sldId id="266"/>
            <p14:sldId id="510"/>
            <p14:sldId id="454"/>
            <p14:sldId id="268"/>
            <p14:sldId id="269"/>
            <p14:sldId id="270"/>
            <p14:sldId id="499"/>
            <p14:sldId id="271"/>
            <p14:sldId id="455"/>
            <p14:sldId id="456"/>
            <p14:sldId id="275"/>
            <p14:sldId id="278"/>
            <p14:sldId id="281"/>
            <p14:sldId id="450"/>
            <p14:sldId id="509"/>
            <p14:sldId id="282"/>
            <p14:sldId id="505"/>
            <p14:sldId id="497"/>
            <p14:sldId id="284"/>
            <p14:sldId id="439"/>
            <p14:sldId id="286"/>
            <p14:sldId id="287"/>
            <p14:sldId id="288"/>
            <p14:sldId id="387"/>
            <p14:sldId id="289"/>
            <p14:sldId id="290"/>
            <p14:sldId id="291"/>
            <p14:sldId id="392"/>
            <p14:sldId id="297"/>
            <p14:sldId id="298"/>
            <p14:sldId id="299"/>
            <p14:sldId id="300"/>
            <p14:sldId id="464"/>
            <p14:sldId id="468"/>
            <p14:sldId id="294"/>
            <p14:sldId id="295"/>
            <p14:sldId id="296"/>
            <p14:sldId id="301"/>
            <p14:sldId id="433"/>
            <p14:sldId id="434"/>
            <p14:sldId id="435"/>
            <p14:sldId id="484"/>
            <p14:sldId id="489"/>
            <p14:sldId id="304"/>
            <p14:sldId id="306"/>
            <p14:sldId id="307"/>
            <p14:sldId id="308"/>
            <p14:sldId id="309"/>
            <p14:sldId id="310"/>
            <p14:sldId id="471"/>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491"/>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48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5"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862C1"/>
    <a:srgbClr val="3F8624"/>
    <a:srgbClr val="FF5151"/>
    <a:srgbClr val="161E2D"/>
    <a:srgbClr val="BF0816"/>
    <a:srgbClr val="4D27AA"/>
    <a:srgbClr val="BE1558"/>
    <a:srgbClr val="0073BB"/>
    <a:srgbClr val="4D7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76"/>
    <p:restoredTop sz="97026"/>
  </p:normalViewPr>
  <p:slideViewPr>
    <p:cSldViewPr snapToGrid="0" snapToObjects="1">
      <p:cViewPr varScale="1">
        <p:scale>
          <a:sx n="146" d="100"/>
          <a:sy n="146" d="100"/>
        </p:scale>
        <p:origin x="384"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7/28/22</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40095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119139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29926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50</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72</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84</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dirty="0"/>
          </a:p>
        </p:txBody>
      </p:sp>
    </p:spTree>
    <p:extLst>
      <p:ext uri="{BB962C8B-B14F-4D97-AF65-F5344CB8AC3E}">
        <p14:creationId xmlns:p14="http://schemas.microsoft.com/office/powerpoint/2010/main" val="330534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image" Target="../media/image738.png"/><Relationship Id="rId1" Type="http://schemas.openxmlformats.org/officeDocument/2006/relationships/slideLayout" Target="../slideLayouts/slideLayout33.xml"/><Relationship Id="rId5" Type="http://schemas.openxmlformats.org/officeDocument/2006/relationships/image" Target="../media/image741.png"/><Relationship Id="rId4" Type="http://schemas.openxmlformats.org/officeDocument/2006/relationships/image" Target="../media/image740.png"/></Relationships>
</file>

<file path=ppt/slides/_rels/slide101.xml.rels><?xml version="1.0" encoding="UTF-8" standalone="yes"?>
<Relationships xmlns="http://schemas.openxmlformats.org/package/2006/relationships"><Relationship Id="rId3" Type="http://schemas.openxmlformats.org/officeDocument/2006/relationships/image" Target="../media/image743.png"/><Relationship Id="rId2" Type="http://schemas.openxmlformats.org/officeDocument/2006/relationships/image" Target="../media/image742.png"/><Relationship Id="rId1" Type="http://schemas.openxmlformats.org/officeDocument/2006/relationships/slideLayout" Target="../slideLayouts/slideLayout33.xml"/><Relationship Id="rId5" Type="http://schemas.openxmlformats.org/officeDocument/2006/relationships/image" Target="../media/image745.png"/><Relationship Id="rId4" Type="http://schemas.openxmlformats.org/officeDocument/2006/relationships/image" Target="../media/image744.png"/></Relationships>
</file>

<file path=ppt/slides/_rels/slide102.xml.rels><?xml version="1.0" encoding="UTF-8" standalone="yes"?>
<Relationships xmlns="http://schemas.openxmlformats.org/package/2006/relationships"><Relationship Id="rId3" Type="http://schemas.openxmlformats.org/officeDocument/2006/relationships/image" Target="../media/image747.png"/><Relationship Id="rId2" Type="http://schemas.openxmlformats.org/officeDocument/2006/relationships/image" Target="../media/image746.png"/><Relationship Id="rId1" Type="http://schemas.openxmlformats.org/officeDocument/2006/relationships/slideLayout" Target="../slideLayouts/slideLayout33.xml"/><Relationship Id="rId4" Type="http://schemas.openxmlformats.org/officeDocument/2006/relationships/image" Target="../media/image748.png"/></Relationships>
</file>

<file path=ppt/slides/_rels/slide10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9.png"/><Relationship Id="rId1" Type="http://schemas.openxmlformats.org/officeDocument/2006/relationships/slideLayout" Target="../slideLayouts/slideLayout33.xml"/><Relationship Id="rId5" Type="http://schemas.openxmlformats.org/officeDocument/2006/relationships/image" Target="../media/image752.png"/><Relationship Id="rId4" Type="http://schemas.openxmlformats.org/officeDocument/2006/relationships/image" Target="../media/image751.png"/></Relationships>
</file>

<file path=ppt/slides/_rels/slide104.xml.rels><?xml version="1.0" encoding="UTF-8" standalone="yes"?>
<Relationships xmlns="http://schemas.openxmlformats.org/package/2006/relationships"><Relationship Id="rId8" Type="http://schemas.openxmlformats.org/officeDocument/2006/relationships/image" Target="../media/image759.png"/><Relationship Id="rId3" Type="http://schemas.openxmlformats.org/officeDocument/2006/relationships/image" Target="../media/image754.svg"/><Relationship Id="rId7" Type="http://schemas.openxmlformats.org/officeDocument/2006/relationships/image" Target="../media/image758.svg"/><Relationship Id="rId2" Type="http://schemas.openxmlformats.org/officeDocument/2006/relationships/image" Target="../media/image753.png"/><Relationship Id="rId1" Type="http://schemas.openxmlformats.org/officeDocument/2006/relationships/slideLayout" Target="../slideLayouts/slideLayout33.xml"/><Relationship Id="rId6" Type="http://schemas.openxmlformats.org/officeDocument/2006/relationships/image" Target="../media/image757.png"/><Relationship Id="rId5" Type="http://schemas.openxmlformats.org/officeDocument/2006/relationships/image" Target="../media/image756.svg"/><Relationship Id="rId4" Type="http://schemas.openxmlformats.org/officeDocument/2006/relationships/image" Target="../media/image755.png"/><Relationship Id="rId9" Type="http://schemas.openxmlformats.org/officeDocument/2006/relationships/image" Target="../media/image760.svg"/></Relationships>
</file>

<file path=ppt/slides/_rels/slide105.xml.rels><?xml version="1.0" encoding="UTF-8" standalone="yes"?>
<Relationships xmlns="http://schemas.openxmlformats.org/package/2006/relationships"><Relationship Id="rId8" Type="http://schemas.openxmlformats.org/officeDocument/2006/relationships/image" Target="../media/image767.png"/><Relationship Id="rId3" Type="http://schemas.openxmlformats.org/officeDocument/2006/relationships/image" Target="../media/image762.svg"/><Relationship Id="rId7" Type="http://schemas.openxmlformats.org/officeDocument/2006/relationships/image" Target="../media/image766.svg"/><Relationship Id="rId2" Type="http://schemas.openxmlformats.org/officeDocument/2006/relationships/image" Target="../media/image761.png"/><Relationship Id="rId1" Type="http://schemas.openxmlformats.org/officeDocument/2006/relationships/slideLayout" Target="../slideLayouts/slideLayout33.xml"/><Relationship Id="rId6" Type="http://schemas.openxmlformats.org/officeDocument/2006/relationships/image" Target="../media/image765.png"/><Relationship Id="rId11" Type="http://schemas.openxmlformats.org/officeDocument/2006/relationships/image" Target="../media/image770.svg"/><Relationship Id="rId5" Type="http://schemas.openxmlformats.org/officeDocument/2006/relationships/image" Target="../media/image764.svg"/><Relationship Id="rId10" Type="http://schemas.openxmlformats.org/officeDocument/2006/relationships/image" Target="../media/image769.png"/><Relationship Id="rId4" Type="http://schemas.openxmlformats.org/officeDocument/2006/relationships/image" Target="../media/image763.png"/><Relationship Id="rId9" Type="http://schemas.openxmlformats.org/officeDocument/2006/relationships/image" Target="../media/image768.svg"/></Relationships>
</file>

<file path=ppt/slides/_rels/slide106.xml.rels><?xml version="1.0" encoding="UTF-8" standalone="yes"?>
<Relationships xmlns="http://schemas.openxmlformats.org/package/2006/relationships"><Relationship Id="rId3" Type="http://schemas.openxmlformats.org/officeDocument/2006/relationships/image" Target="../media/image772.svg"/><Relationship Id="rId7" Type="http://schemas.openxmlformats.org/officeDocument/2006/relationships/image" Target="../media/image776.svg"/><Relationship Id="rId2" Type="http://schemas.openxmlformats.org/officeDocument/2006/relationships/image" Target="../media/image771.png"/><Relationship Id="rId1" Type="http://schemas.openxmlformats.org/officeDocument/2006/relationships/slideLayout" Target="../slideLayouts/slideLayout33.xml"/><Relationship Id="rId6" Type="http://schemas.openxmlformats.org/officeDocument/2006/relationships/image" Target="../media/image775.png"/><Relationship Id="rId5" Type="http://schemas.openxmlformats.org/officeDocument/2006/relationships/image" Target="../media/image774.svg"/><Relationship Id="rId4" Type="http://schemas.openxmlformats.org/officeDocument/2006/relationships/image" Target="../media/image7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78.svg"/><Relationship Id="rId2" Type="http://schemas.openxmlformats.org/officeDocument/2006/relationships/image" Target="../media/image777.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785.png"/><Relationship Id="rId13" Type="http://schemas.openxmlformats.org/officeDocument/2006/relationships/image" Target="../media/image790.png"/><Relationship Id="rId18" Type="http://schemas.openxmlformats.org/officeDocument/2006/relationships/image" Target="../media/image795.svg"/><Relationship Id="rId3" Type="http://schemas.openxmlformats.org/officeDocument/2006/relationships/image" Target="../media/image780.png"/><Relationship Id="rId7" Type="http://schemas.openxmlformats.org/officeDocument/2006/relationships/image" Target="../media/image784.png"/><Relationship Id="rId12" Type="http://schemas.openxmlformats.org/officeDocument/2006/relationships/image" Target="../media/image789.png"/><Relationship Id="rId17" Type="http://schemas.openxmlformats.org/officeDocument/2006/relationships/image" Target="../media/image794.png"/><Relationship Id="rId2" Type="http://schemas.openxmlformats.org/officeDocument/2006/relationships/image" Target="../media/image779.png"/><Relationship Id="rId16" Type="http://schemas.openxmlformats.org/officeDocument/2006/relationships/image" Target="../media/image793.svg"/><Relationship Id="rId20" Type="http://schemas.openxmlformats.org/officeDocument/2006/relationships/image" Target="../media/image797.svg"/><Relationship Id="rId1" Type="http://schemas.openxmlformats.org/officeDocument/2006/relationships/slideLayout" Target="../slideLayouts/slideLayout15.xml"/><Relationship Id="rId6" Type="http://schemas.openxmlformats.org/officeDocument/2006/relationships/image" Target="../media/image783.png"/><Relationship Id="rId11" Type="http://schemas.openxmlformats.org/officeDocument/2006/relationships/image" Target="../media/image788.png"/><Relationship Id="rId5" Type="http://schemas.openxmlformats.org/officeDocument/2006/relationships/image" Target="../media/image782.png"/><Relationship Id="rId15" Type="http://schemas.openxmlformats.org/officeDocument/2006/relationships/image" Target="../media/image792.png"/><Relationship Id="rId10" Type="http://schemas.openxmlformats.org/officeDocument/2006/relationships/image" Target="../media/image787.png"/><Relationship Id="rId19" Type="http://schemas.openxmlformats.org/officeDocument/2006/relationships/image" Target="../media/image796.png"/><Relationship Id="rId4" Type="http://schemas.openxmlformats.org/officeDocument/2006/relationships/image" Target="../media/image781.png"/><Relationship Id="rId9" Type="http://schemas.openxmlformats.org/officeDocument/2006/relationships/image" Target="../media/image786.svg"/><Relationship Id="rId14" Type="http://schemas.openxmlformats.org/officeDocument/2006/relationships/image" Target="../media/image791.png"/></Relationships>
</file>

<file path=ppt/slides/_rels/slide109.xml.rels><?xml version="1.0" encoding="UTF-8" standalone="yes"?>
<Relationships xmlns="http://schemas.openxmlformats.org/package/2006/relationships"><Relationship Id="rId8" Type="http://schemas.openxmlformats.org/officeDocument/2006/relationships/image" Target="../media/image804.png"/><Relationship Id="rId3" Type="http://schemas.openxmlformats.org/officeDocument/2006/relationships/image" Target="../media/image799.png"/><Relationship Id="rId7" Type="http://schemas.openxmlformats.org/officeDocument/2006/relationships/image" Target="../media/image803.svg"/><Relationship Id="rId2" Type="http://schemas.openxmlformats.org/officeDocument/2006/relationships/image" Target="../media/image798.png"/><Relationship Id="rId1" Type="http://schemas.openxmlformats.org/officeDocument/2006/relationships/slideLayout" Target="../slideLayouts/slideLayout15.xml"/><Relationship Id="rId6" Type="http://schemas.openxmlformats.org/officeDocument/2006/relationships/image" Target="../media/image802.png"/><Relationship Id="rId5" Type="http://schemas.openxmlformats.org/officeDocument/2006/relationships/image" Target="../media/image801.svg"/><Relationship Id="rId4" Type="http://schemas.openxmlformats.org/officeDocument/2006/relationships/image" Target="../media/image800.png"/><Relationship Id="rId9" Type="http://schemas.openxmlformats.org/officeDocument/2006/relationships/image" Target="../media/image8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8" Type="http://schemas.openxmlformats.org/officeDocument/2006/relationships/image" Target="../media/image812.png"/><Relationship Id="rId3" Type="http://schemas.openxmlformats.org/officeDocument/2006/relationships/image" Target="../media/image807.png"/><Relationship Id="rId7" Type="http://schemas.openxmlformats.org/officeDocument/2006/relationships/image" Target="../media/image811.png"/><Relationship Id="rId12" Type="http://schemas.openxmlformats.org/officeDocument/2006/relationships/image" Target="../media/image816.png"/><Relationship Id="rId2" Type="http://schemas.openxmlformats.org/officeDocument/2006/relationships/image" Target="../media/image806.png"/><Relationship Id="rId1" Type="http://schemas.openxmlformats.org/officeDocument/2006/relationships/slideLayout" Target="../slideLayouts/slideLayout15.xml"/><Relationship Id="rId6" Type="http://schemas.openxmlformats.org/officeDocument/2006/relationships/image" Target="../media/image810.png"/><Relationship Id="rId11" Type="http://schemas.openxmlformats.org/officeDocument/2006/relationships/image" Target="../media/image815.png"/><Relationship Id="rId5" Type="http://schemas.openxmlformats.org/officeDocument/2006/relationships/image" Target="../media/image809.png"/><Relationship Id="rId10" Type="http://schemas.openxmlformats.org/officeDocument/2006/relationships/image" Target="../media/image814.png"/><Relationship Id="rId4" Type="http://schemas.openxmlformats.org/officeDocument/2006/relationships/image" Target="../media/image808.png"/><Relationship Id="rId9" Type="http://schemas.openxmlformats.org/officeDocument/2006/relationships/image" Target="../media/image813.png"/></Relationships>
</file>

<file path=ppt/slides/_rels/slide111.xml.rels><?xml version="1.0" encoding="UTF-8" standalone="yes"?>
<Relationships xmlns="http://schemas.openxmlformats.org/package/2006/relationships"><Relationship Id="rId8" Type="http://schemas.openxmlformats.org/officeDocument/2006/relationships/image" Target="../media/image823.png"/><Relationship Id="rId13" Type="http://schemas.openxmlformats.org/officeDocument/2006/relationships/image" Target="../media/image828.png"/><Relationship Id="rId18" Type="http://schemas.openxmlformats.org/officeDocument/2006/relationships/image" Target="../media/image833.svg"/><Relationship Id="rId3" Type="http://schemas.openxmlformats.org/officeDocument/2006/relationships/image" Target="../media/image818.png"/><Relationship Id="rId7" Type="http://schemas.openxmlformats.org/officeDocument/2006/relationships/image" Target="../media/image822.png"/><Relationship Id="rId12" Type="http://schemas.openxmlformats.org/officeDocument/2006/relationships/image" Target="../media/image827.png"/><Relationship Id="rId17" Type="http://schemas.openxmlformats.org/officeDocument/2006/relationships/image" Target="../media/image832.png"/><Relationship Id="rId2" Type="http://schemas.openxmlformats.org/officeDocument/2006/relationships/image" Target="../media/image817.png"/><Relationship Id="rId16" Type="http://schemas.openxmlformats.org/officeDocument/2006/relationships/image" Target="../media/image831.svg"/><Relationship Id="rId20" Type="http://schemas.openxmlformats.org/officeDocument/2006/relationships/image" Target="../media/image835.svg"/><Relationship Id="rId1" Type="http://schemas.openxmlformats.org/officeDocument/2006/relationships/slideLayout" Target="../slideLayouts/slideLayout15.xml"/><Relationship Id="rId6" Type="http://schemas.openxmlformats.org/officeDocument/2006/relationships/image" Target="../media/image821.png"/><Relationship Id="rId11" Type="http://schemas.openxmlformats.org/officeDocument/2006/relationships/image" Target="../media/image826.png"/><Relationship Id="rId5" Type="http://schemas.openxmlformats.org/officeDocument/2006/relationships/image" Target="../media/image820.png"/><Relationship Id="rId15" Type="http://schemas.openxmlformats.org/officeDocument/2006/relationships/image" Target="../media/image830.png"/><Relationship Id="rId10" Type="http://schemas.openxmlformats.org/officeDocument/2006/relationships/image" Target="../media/image825.png"/><Relationship Id="rId19" Type="http://schemas.openxmlformats.org/officeDocument/2006/relationships/image" Target="../media/image834.png"/><Relationship Id="rId4" Type="http://schemas.openxmlformats.org/officeDocument/2006/relationships/image" Target="../media/image819.png"/><Relationship Id="rId9" Type="http://schemas.openxmlformats.org/officeDocument/2006/relationships/image" Target="../media/image824.png"/><Relationship Id="rId14" Type="http://schemas.openxmlformats.org/officeDocument/2006/relationships/image" Target="../media/image829.svg"/></Relationships>
</file>

<file path=ppt/slides/_rels/slide112.xml.rels><?xml version="1.0" encoding="UTF-8" standalone="yes"?>
<Relationships xmlns="http://schemas.openxmlformats.org/package/2006/relationships"><Relationship Id="rId8" Type="http://schemas.openxmlformats.org/officeDocument/2006/relationships/image" Target="../media/image842.png"/><Relationship Id="rId3" Type="http://schemas.openxmlformats.org/officeDocument/2006/relationships/image" Target="../media/image837.png"/><Relationship Id="rId7" Type="http://schemas.openxmlformats.org/officeDocument/2006/relationships/image" Target="../media/image841.png"/><Relationship Id="rId2" Type="http://schemas.openxmlformats.org/officeDocument/2006/relationships/image" Target="../media/image836.png"/><Relationship Id="rId1" Type="http://schemas.openxmlformats.org/officeDocument/2006/relationships/slideLayout" Target="../slideLayouts/slideLayout15.xml"/><Relationship Id="rId6" Type="http://schemas.openxmlformats.org/officeDocument/2006/relationships/image" Target="../media/image840.png"/><Relationship Id="rId5" Type="http://schemas.openxmlformats.org/officeDocument/2006/relationships/image" Target="../media/image839.png"/><Relationship Id="rId4" Type="http://schemas.openxmlformats.org/officeDocument/2006/relationships/image" Target="../media/image838.png"/><Relationship Id="rId9" Type="http://schemas.openxmlformats.org/officeDocument/2006/relationships/image" Target="../media/image843.png"/></Relationships>
</file>

<file path=ppt/slides/_rels/slide113.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45.png"/><Relationship Id="rId7" Type="http://schemas.openxmlformats.org/officeDocument/2006/relationships/image" Target="../media/image849.svg"/><Relationship Id="rId2" Type="http://schemas.openxmlformats.org/officeDocument/2006/relationships/image" Target="../media/image844.png"/><Relationship Id="rId1" Type="http://schemas.openxmlformats.org/officeDocument/2006/relationships/slideLayout" Target="../slideLayouts/slideLayout15.xml"/><Relationship Id="rId6" Type="http://schemas.openxmlformats.org/officeDocument/2006/relationships/image" Target="../media/image848.png"/><Relationship Id="rId11" Type="http://schemas.openxmlformats.org/officeDocument/2006/relationships/image" Target="../media/image853.svg"/><Relationship Id="rId5" Type="http://schemas.openxmlformats.org/officeDocument/2006/relationships/image" Target="../media/image847.png"/><Relationship Id="rId10" Type="http://schemas.openxmlformats.org/officeDocument/2006/relationships/image" Target="../media/image852.png"/><Relationship Id="rId4" Type="http://schemas.openxmlformats.org/officeDocument/2006/relationships/image" Target="../media/image846.png"/><Relationship Id="rId9" Type="http://schemas.openxmlformats.org/officeDocument/2006/relationships/image" Target="../media/image851.svg"/></Relationships>
</file>

<file path=ppt/slides/_rels/slide114.xml.rels><?xml version="1.0" encoding="UTF-8" standalone="yes"?>
<Relationships xmlns="http://schemas.openxmlformats.org/package/2006/relationships"><Relationship Id="rId8" Type="http://schemas.openxmlformats.org/officeDocument/2006/relationships/image" Target="../media/image859.svg"/><Relationship Id="rId3" Type="http://schemas.openxmlformats.org/officeDocument/2006/relationships/image" Target="../media/image854.png"/><Relationship Id="rId7" Type="http://schemas.openxmlformats.org/officeDocument/2006/relationships/image" Target="../media/image85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857.svg"/><Relationship Id="rId5" Type="http://schemas.openxmlformats.org/officeDocument/2006/relationships/image" Target="../media/image856.png"/><Relationship Id="rId10" Type="http://schemas.openxmlformats.org/officeDocument/2006/relationships/image" Target="../media/image861.svg"/><Relationship Id="rId4" Type="http://schemas.openxmlformats.org/officeDocument/2006/relationships/image" Target="../media/image855.svg"/><Relationship Id="rId9" Type="http://schemas.openxmlformats.org/officeDocument/2006/relationships/image" Target="../media/image860.png"/></Relationships>
</file>

<file path=ppt/slides/_rels/slide115.xml.rels><?xml version="1.0" encoding="UTF-8" standalone="yes"?>
<Relationships xmlns="http://schemas.openxmlformats.org/package/2006/relationships"><Relationship Id="rId8" Type="http://schemas.openxmlformats.org/officeDocument/2006/relationships/image" Target="../media/image867.svg"/><Relationship Id="rId3" Type="http://schemas.openxmlformats.org/officeDocument/2006/relationships/image" Target="../media/image862.png"/><Relationship Id="rId7" Type="http://schemas.openxmlformats.org/officeDocument/2006/relationships/image" Target="../media/image866.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865.svg"/><Relationship Id="rId5" Type="http://schemas.openxmlformats.org/officeDocument/2006/relationships/image" Target="../media/image864.png"/><Relationship Id="rId4" Type="http://schemas.openxmlformats.org/officeDocument/2006/relationships/image" Target="../media/image863.png"/></Relationships>
</file>

<file path=ppt/slides/_rels/slide116.xml.rels><?xml version="1.0" encoding="UTF-8" standalone="yes"?>
<Relationships xmlns="http://schemas.openxmlformats.org/package/2006/relationships"><Relationship Id="rId3" Type="http://schemas.openxmlformats.org/officeDocument/2006/relationships/image" Target="../media/image869.svg"/><Relationship Id="rId2" Type="http://schemas.openxmlformats.org/officeDocument/2006/relationships/image" Target="../media/image868.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871.png"/><Relationship Id="rId7" Type="http://schemas.openxmlformats.org/officeDocument/2006/relationships/image" Target="../media/image875.svg"/><Relationship Id="rId2" Type="http://schemas.openxmlformats.org/officeDocument/2006/relationships/image" Target="../media/image870.png"/><Relationship Id="rId1" Type="http://schemas.openxmlformats.org/officeDocument/2006/relationships/slideLayout" Target="../slideLayouts/slideLayout22.xml"/><Relationship Id="rId6" Type="http://schemas.openxmlformats.org/officeDocument/2006/relationships/image" Target="../media/image874.png"/><Relationship Id="rId5" Type="http://schemas.openxmlformats.org/officeDocument/2006/relationships/image" Target="../media/image873.png"/><Relationship Id="rId4" Type="http://schemas.openxmlformats.org/officeDocument/2006/relationships/image" Target="../media/image87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7.png"/><Relationship Id="rId2" Type="http://schemas.openxmlformats.org/officeDocument/2006/relationships/image" Target="../media/image876.png"/><Relationship Id="rId1" Type="http://schemas.openxmlformats.org/officeDocument/2006/relationships/slideLayout" Target="../slideLayouts/slideLayout22.xml"/><Relationship Id="rId5" Type="http://schemas.openxmlformats.org/officeDocument/2006/relationships/image" Target="../media/image879.png"/><Relationship Id="rId4" Type="http://schemas.openxmlformats.org/officeDocument/2006/relationships/image" Target="../media/image878.png"/></Relationships>
</file>

<file path=ppt/slides/_rels/slide119.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image" Target="../media/image880.png"/><Relationship Id="rId1" Type="http://schemas.openxmlformats.org/officeDocument/2006/relationships/slideLayout" Target="../slideLayouts/slideLayout22.xml"/><Relationship Id="rId6" Type="http://schemas.openxmlformats.org/officeDocument/2006/relationships/image" Target="../media/image884.svg"/><Relationship Id="rId5" Type="http://schemas.openxmlformats.org/officeDocument/2006/relationships/image" Target="../media/image883.png"/><Relationship Id="rId4" Type="http://schemas.openxmlformats.org/officeDocument/2006/relationships/image" Target="../media/image882.png"/></Relationships>
</file>

<file path=ppt/slides/_rels/slide121.xml.rels><?xml version="1.0" encoding="UTF-8" standalone="yes"?>
<Relationships xmlns="http://schemas.openxmlformats.org/package/2006/relationships"><Relationship Id="rId3" Type="http://schemas.openxmlformats.org/officeDocument/2006/relationships/image" Target="../media/image886.svg"/><Relationship Id="rId2" Type="http://schemas.openxmlformats.org/officeDocument/2006/relationships/image" Target="../media/image885.png"/><Relationship Id="rId1" Type="http://schemas.openxmlformats.org/officeDocument/2006/relationships/slideLayout" Target="../slideLayouts/slideLayout32.xml"/></Relationships>
</file>

<file path=ppt/slides/_rels/slide122.xml.rels><?xml version="1.0" encoding="UTF-8" standalone="yes"?>
<Relationships xmlns="http://schemas.openxmlformats.org/package/2006/relationships"><Relationship Id="rId8" Type="http://schemas.openxmlformats.org/officeDocument/2006/relationships/image" Target="../media/image893.png"/><Relationship Id="rId13" Type="http://schemas.openxmlformats.org/officeDocument/2006/relationships/image" Target="../media/image898.svg"/><Relationship Id="rId3" Type="http://schemas.openxmlformats.org/officeDocument/2006/relationships/image" Target="../media/image888.png"/><Relationship Id="rId7" Type="http://schemas.openxmlformats.org/officeDocument/2006/relationships/image" Target="../media/image892.png"/><Relationship Id="rId12" Type="http://schemas.openxmlformats.org/officeDocument/2006/relationships/image" Target="../media/image897.png"/><Relationship Id="rId2" Type="http://schemas.openxmlformats.org/officeDocument/2006/relationships/image" Target="../media/image887.png"/><Relationship Id="rId1" Type="http://schemas.openxmlformats.org/officeDocument/2006/relationships/slideLayout" Target="../slideLayouts/slideLayout33.xml"/><Relationship Id="rId6" Type="http://schemas.openxmlformats.org/officeDocument/2006/relationships/image" Target="../media/image891.png"/><Relationship Id="rId11" Type="http://schemas.openxmlformats.org/officeDocument/2006/relationships/image" Target="../media/image896.svg"/><Relationship Id="rId5" Type="http://schemas.openxmlformats.org/officeDocument/2006/relationships/image" Target="../media/image890.png"/><Relationship Id="rId15" Type="http://schemas.openxmlformats.org/officeDocument/2006/relationships/image" Target="../media/image900.svg"/><Relationship Id="rId10" Type="http://schemas.openxmlformats.org/officeDocument/2006/relationships/image" Target="../media/image895.png"/><Relationship Id="rId4" Type="http://schemas.openxmlformats.org/officeDocument/2006/relationships/image" Target="../media/image889.png"/><Relationship Id="rId9" Type="http://schemas.openxmlformats.org/officeDocument/2006/relationships/image" Target="../media/image894.png"/><Relationship Id="rId14" Type="http://schemas.openxmlformats.org/officeDocument/2006/relationships/image" Target="../media/image899.png"/></Relationships>
</file>

<file path=ppt/slides/_rels/slide123.xml.rels><?xml version="1.0" encoding="UTF-8" standalone="yes"?>
<Relationships xmlns="http://schemas.openxmlformats.org/package/2006/relationships"><Relationship Id="rId8" Type="http://schemas.openxmlformats.org/officeDocument/2006/relationships/image" Target="../media/image907.png"/><Relationship Id="rId13" Type="http://schemas.openxmlformats.org/officeDocument/2006/relationships/image" Target="../media/image912.svg"/><Relationship Id="rId3" Type="http://schemas.openxmlformats.org/officeDocument/2006/relationships/image" Target="../media/image902.png"/><Relationship Id="rId7" Type="http://schemas.openxmlformats.org/officeDocument/2006/relationships/image" Target="../media/image906.svg"/><Relationship Id="rId12" Type="http://schemas.openxmlformats.org/officeDocument/2006/relationships/image" Target="../media/image911.png"/><Relationship Id="rId17" Type="http://schemas.openxmlformats.org/officeDocument/2006/relationships/image" Target="../media/image916.svg"/><Relationship Id="rId2" Type="http://schemas.openxmlformats.org/officeDocument/2006/relationships/image" Target="../media/image901.png"/><Relationship Id="rId16" Type="http://schemas.openxmlformats.org/officeDocument/2006/relationships/image" Target="../media/image915.png"/><Relationship Id="rId1" Type="http://schemas.openxmlformats.org/officeDocument/2006/relationships/slideLayout" Target="../slideLayouts/slideLayout33.xml"/><Relationship Id="rId6" Type="http://schemas.openxmlformats.org/officeDocument/2006/relationships/image" Target="../media/image905.png"/><Relationship Id="rId11" Type="http://schemas.openxmlformats.org/officeDocument/2006/relationships/image" Target="../media/image910.svg"/><Relationship Id="rId5" Type="http://schemas.openxmlformats.org/officeDocument/2006/relationships/image" Target="../media/image904.svg"/><Relationship Id="rId15" Type="http://schemas.openxmlformats.org/officeDocument/2006/relationships/image" Target="../media/image914.svg"/><Relationship Id="rId10" Type="http://schemas.openxmlformats.org/officeDocument/2006/relationships/image" Target="../media/image909.png"/><Relationship Id="rId4" Type="http://schemas.openxmlformats.org/officeDocument/2006/relationships/image" Target="../media/image903.png"/><Relationship Id="rId9" Type="http://schemas.openxmlformats.org/officeDocument/2006/relationships/image" Target="../media/image908.svg"/><Relationship Id="rId14" Type="http://schemas.openxmlformats.org/officeDocument/2006/relationships/image" Target="../media/image913.png"/></Relationships>
</file>

<file path=ppt/slides/_rels/slide124.xml.rels><?xml version="1.0" encoding="UTF-8" standalone="yes"?>
<Relationships xmlns="http://schemas.openxmlformats.org/package/2006/relationships"><Relationship Id="rId3" Type="http://schemas.openxmlformats.org/officeDocument/2006/relationships/image" Target="../media/image918.svg"/><Relationship Id="rId2" Type="http://schemas.openxmlformats.org/officeDocument/2006/relationships/image" Target="../media/image917.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8" Type="http://schemas.openxmlformats.org/officeDocument/2006/relationships/image" Target="../media/image925.svg"/><Relationship Id="rId13" Type="http://schemas.openxmlformats.org/officeDocument/2006/relationships/image" Target="../media/image930.svg"/><Relationship Id="rId18" Type="http://schemas.openxmlformats.org/officeDocument/2006/relationships/image" Target="../media/image935.png"/><Relationship Id="rId26" Type="http://schemas.openxmlformats.org/officeDocument/2006/relationships/image" Target="../media/image943.png"/><Relationship Id="rId3" Type="http://schemas.openxmlformats.org/officeDocument/2006/relationships/image" Target="../media/image920.png"/><Relationship Id="rId21" Type="http://schemas.openxmlformats.org/officeDocument/2006/relationships/image" Target="../media/image938.svg"/><Relationship Id="rId7" Type="http://schemas.openxmlformats.org/officeDocument/2006/relationships/image" Target="../media/image924.png"/><Relationship Id="rId12" Type="http://schemas.openxmlformats.org/officeDocument/2006/relationships/image" Target="../media/image929.png"/><Relationship Id="rId17" Type="http://schemas.openxmlformats.org/officeDocument/2006/relationships/image" Target="../media/image934.svg"/><Relationship Id="rId25" Type="http://schemas.openxmlformats.org/officeDocument/2006/relationships/image" Target="../media/image942.svg"/><Relationship Id="rId2" Type="http://schemas.openxmlformats.org/officeDocument/2006/relationships/image" Target="../media/image919.png"/><Relationship Id="rId16" Type="http://schemas.openxmlformats.org/officeDocument/2006/relationships/image" Target="../media/image933.png"/><Relationship Id="rId20" Type="http://schemas.openxmlformats.org/officeDocument/2006/relationships/image" Target="../media/image937.png"/><Relationship Id="rId1" Type="http://schemas.openxmlformats.org/officeDocument/2006/relationships/slideLayout" Target="../slideLayouts/slideLayout12.xml"/><Relationship Id="rId6" Type="http://schemas.openxmlformats.org/officeDocument/2006/relationships/image" Target="../media/image923.png"/><Relationship Id="rId11" Type="http://schemas.openxmlformats.org/officeDocument/2006/relationships/image" Target="../media/image928.svg"/><Relationship Id="rId24" Type="http://schemas.openxmlformats.org/officeDocument/2006/relationships/image" Target="../media/image941.png"/><Relationship Id="rId5" Type="http://schemas.openxmlformats.org/officeDocument/2006/relationships/image" Target="../media/image922.png"/><Relationship Id="rId15" Type="http://schemas.openxmlformats.org/officeDocument/2006/relationships/image" Target="../media/image932.svg"/><Relationship Id="rId23" Type="http://schemas.openxmlformats.org/officeDocument/2006/relationships/image" Target="../media/image940.svg"/><Relationship Id="rId10" Type="http://schemas.openxmlformats.org/officeDocument/2006/relationships/image" Target="../media/image927.png"/><Relationship Id="rId19" Type="http://schemas.openxmlformats.org/officeDocument/2006/relationships/image" Target="../media/image936.svg"/><Relationship Id="rId4" Type="http://schemas.openxmlformats.org/officeDocument/2006/relationships/image" Target="../media/image921.png"/><Relationship Id="rId9" Type="http://schemas.openxmlformats.org/officeDocument/2006/relationships/image" Target="../media/image926.png"/><Relationship Id="rId14" Type="http://schemas.openxmlformats.org/officeDocument/2006/relationships/image" Target="../media/image931.png"/><Relationship Id="rId22" Type="http://schemas.openxmlformats.org/officeDocument/2006/relationships/image" Target="../media/image939.png"/><Relationship Id="rId27" Type="http://schemas.openxmlformats.org/officeDocument/2006/relationships/image" Target="../media/image944.svg"/></Relationships>
</file>

<file path=ppt/slides/_rels/slide126.xml.rels><?xml version="1.0" encoding="UTF-8" standalone="yes"?>
<Relationships xmlns="http://schemas.openxmlformats.org/package/2006/relationships"><Relationship Id="rId8" Type="http://schemas.openxmlformats.org/officeDocument/2006/relationships/image" Target="../media/image950.png"/><Relationship Id="rId13" Type="http://schemas.openxmlformats.org/officeDocument/2006/relationships/image" Target="../media/image954.png"/><Relationship Id="rId18" Type="http://schemas.openxmlformats.org/officeDocument/2006/relationships/image" Target="../media/image959.png"/><Relationship Id="rId3" Type="http://schemas.openxmlformats.org/officeDocument/2006/relationships/image" Target="../media/image946.png"/><Relationship Id="rId21" Type="http://schemas.openxmlformats.org/officeDocument/2006/relationships/image" Target="../media/image962.svg"/><Relationship Id="rId7" Type="http://schemas.openxmlformats.org/officeDocument/2006/relationships/image" Target="../media/image949.png"/><Relationship Id="rId12" Type="http://schemas.openxmlformats.org/officeDocument/2006/relationships/image" Target="../media/image953.png"/><Relationship Id="rId17" Type="http://schemas.openxmlformats.org/officeDocument/2006/relationships/image" Target="../media/image958.svg"/><Relationship Id="rId2" Type="http://schemas.openxmlformats.org/officeDocument/2006/relationships/image" Target="../media/image945.png"/><Relationship Id="rId16" Type="http://schemas.openxmlformats.org/officeDocument/2006/relationships/image" Target="../media/image957.png"/><Relationship Id="rId20" Type="http://schemas.openxmlformats.org/officeDocument/2006/relationships/image" Target="../media/image961.png"/><Relationship Id="rId1" Type="http://schemas.openxmlformats.org/officeDocument/2006/relationships/slideLayout" Target="../slideLayouts/slideLayout12.xml"/><Relationship Id="rId6" Type="http://schemas.openxmlformats.org/officeDocument/2006/relationships/image" Target="../media/image948.png"/><Relationship Id="rId11" Type="http://schemas.openxmlformats.org/officeDocument/2006/relationships/image" Target="../media/image952.png"/><Relationship Id="rId5" Type="http://schemas.openxmlformats.org/officeDocument/2006/relationships/image" Target="../media/image947.png"/><Relationship Id="rId15" Type="http://schemas.openxmlformats.org/officeDocument/2006/relationships/image" Target="../media/image956.png"/><Relationship Id="rId10" Type="http://schemas.openxmlformats.org/officeDocument/2006/relationships/image" Target="../media/image15.png"/><Relationship Id="rId19" Type="http://schemas.openxmlformats.org/officeDocument/2006/relationships/image" Target="../media/image960.svg"/><Relationship Id="rId4" Type="http://schemas.openxmlformats.org/officeDocument/2006/relationships/image" Target="../media/image27.png"/><Relationship Id="rId9" Type="http://schemas.openxmlformats.org/officeDocument/2006/relationships/image" Target="../media/image951.png"/><Relationship Id="rId14" Type="http://schemas.openxmlformats.org/officeDocument/2006/relationships/image" Target="../media/image955.png"/></Relationships>
</file>

<file path=ppt/slides/_rels/slide127.xml.rels><?xml version="1.0" encoding="UTF-8" standalone="yes"?>
<Relationships xmlns="http://schemas.openxmlformats.org/package/2006/relationships"><Relationship Id="rId8" Type="http://schemas.openxmlformats.org/officeDocument/2006/relationships/image" Target="../media/image969.png"/><Relationship Id="rId13" Type="http://schemas.openxmlformats.org/officeDocument/2006/relationships/image" Target="../media/image974.png"/><Relationship Id="rId3" Type="http://schemas.openxmlformats.org/officeDocument/2006/relationships/image" Target="../media/image964.png"/><Relationship Id="rId7" Type="http://schemas.openxmlformats.org/officeDocument/2006/relationships/image" Target="../media/image968.png"/><Relationship Id="rId12" Type="http://schemas.openxmlformats.org/officeDocument/2006/relationships/image" Target="../media/image973.png"/><Relationship Id="rId2" Type="http://schemas.openxmlformats.org/officeDocument/2006/relationships/image" Target="../media/image963.png"/><Relationship Id="rId1" Type="http://schemas.openxmlformats.org/officeDocument/2006/relationships/slideLayout" Target="../slideLayouts/slideLayout12.xml"/><Relationship Id="rId6" Type="http://schemas.openxmlformats.org/officeDocument/2006/relationships/image" Target="../media/image967.png"/><Relationship Id="rId11" Type="http://schemas.openxmlformats.org/officeDocument/2006/relationships/image" Target="../media/image972.png"/><Relationship Id="rId5" Type="http://schemas.openxmlformats.org/officeDocument/2006/relationships/image" Target="../media/image966.png"/><Relationship Id="rId10" Type="http://schemas.openxmlformats.org/officeDocument/2006/relationships/image" Target="../media/image971.png"/><Relationship Id="rId4" Type="http://schemas.openxmlformats.org/officeDocument/2006/relationships/image" Target="../media/image965.png"/><Relationship Id="rId9" Type="http://schemas.openxmlformats.org/officeDocument/2006/relationships/image" Target="../media/image970.png"/><Relationship Id="rId14" Type="http://schemas.openxmlformats.org/officeDocument/2006/relationships/image" Target="../media/image975.png"/></Relationships>
</file>

<file path=ppt/slides/_rels/slide128.xml.rels><?xml version="1.0" encoding="UTF-8" standalone="yes"?>
<Relationships xmlns="http://schemas.openxmlformats.org/package/2006/relationships"><Relationship Id="rId8" Type="http://schemas.openxmlformats.org/officeDocument/2006/relationships/image" Target="../media/image982.png"/><Relationship Id="rId3" Type="http://schemas.openxmlformats.org/officeDocument/2006/relationships/image" Target="../media/image977.png"/><Relationship Id="rId7" Type="http://schemas.openxmlformats.org/officeDocument/2006/relationships/image" Target="../media/image981.png"/><Relationship Id="rId2" Type="http://schemas.openxmlformats.org/officeDocument/2006/relationships/image" Target="../media/image976.png"/><Relationship Id="rId1" Type="http://schemas.openxmlformats.org/officeDocument/2006/relationships/slideLayout" Target="../slideLayouts/slideLayout12.xml"/><Relationship Id="rId6" Type="http://schemas.openxmlformats.org/officeDocument/2006/relationships/image" Target="../media/image980.png"/><Relationship Id="rId5" Type="http://schemas.openxmlformats.org/officeDocument/2006/relationships/image" Target="../media/image979.png"/><Relationship Id="rId10" Type="http://schemas.openxmlformats.org/officeDocument/2006/relationships/image" Target="../media/image984.png"/><Relationship Id="rId4" Type="http://schemas.openxmlformats.org/officeDocument/2006/relationships/image" Target="../media/image978.png"/><Relationship Id="rId9" Type="http://schemas.openxmlformats.org/officeDocument/2006/relationships/image" Target="../media/image983.svg"/></Relationships>
</file>

<file path=ppt/slides/_rels/slide129.xml.rels><?xml version="1.0" encoding="UTF-8" standalone="yes"?>
<Relationships xmlns="http://schemas.openxmlformats.org/package/2006/relationships"><Relationship Id="rId8" Type="http://schemas.openxmlformats.org/officeDocument/2006/relationships/image" Target="../media/image991.png"/><Relationship Id="rId3" Type="http://schemas.openxmlformats.org/officeDocument/2006/relationships/image" Target="../media/image986.svg"/><Relationship Id="rId7" Type="http://schemas.openxmlformats.org/officeDocument/2006/relationships/image" Target="../media/image990.svg"/><Relationship Id="rId2" Type="http://schemas.openxmlformats.org/officeDocument/2006/relationships/image" Target="../media/image985.png"/><Relationship Id="rId1" Type="http://schemas.openxmlformats.org/officeDocument/2006/relationships/slideLayout" Target="../slideLayouts/slideLayout12.xml"/><Relationship Id="rId6" Type="http://schemas.openxmlformats.org/officeDocument/2006/relationships/image" Target="../media/image989.png"/><Relationship Id="rId5" Type="http://schemas.openxmlformats.org/officeDocument/2006/relationships/image" Target="../media/image988.svg"/><Relationship Id="rId4" Type="http://schemas.openxmlformats.org/officeDocument/2006/relationships/image" Target="../media/image987.png"/><Relationship Id="rId9" Type="http://schemas.openxmlformats.org/officeDocument/2006/relationships/image" Target="../media/image992.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94.svg"/><Relationship Id="rId2" Type="http://schemas.openxmlformats.org/officeDocument/2006/relationships/image" Target="../media/image993.png"/><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8" Type="http://schemas.openxmlformats.org/officeDocument/2006/relationships/image" Target="../media/image1001.svg"/><Relationship Id="rId13" Type="http://schemas.openxmlformats.org/officeDocument/2006/relationships/image" Target="../media/image1006.png"/><Relationship Id="rId18" Type="http://schemas.openxmlformats.org/officeDocument/2006/relationships/image" Target="../media/image1011.svg"/><Relationship Id="rId26" Type="http://schemas.openxmlformats.org/officeDocument/2006/relationships/image" Target="../media/image1019.svg"/><Relationship Id="rId3" Type="http://schemas.openxmlformats.org/officeDocument/2006/relationships/image" Target="../media/image996.png"/><Relationship Id="rId21" Type="http://schemas.openxmlformats.org/officeDocument/2006/relationships/image" Target="../media/image1014.png"/><Relationship Id="rId7" Type="http://schemas.openxmlformats.org/officeDocument/2006/relationships/image" Target="../media/image1000.png"/><Relationship Id="rId12" Type="http://schemas.openxmlformats.org/officeDocument/2006/relationships/image" Target="../media/image1005.svg"/><Relationship Id="rId17" Type="http://schemas.openxmlformats.org/officeDocument/2006/relationships/image" Target="../media/image1010.png"/><Relationship Id="rId25" Type="http://schemas.openxmlformats.org/officeDocument/2006/relationships/image" Target="../media/image1018.png"/><Relationship Id="rId2" Type="http://schemas.openxmlformats.org/officeDocument/2006/relationships/image" Target="../media/image995.png"/><Relationship Id="rId16" Type="http://schemas.openxmlformats.org/officeDocument/2006/relationships/image" Target="../media/image1009.svg"/><Relationship Id="rId20" Type="http://schemas.openxmlformats.org/officeDocument/2006/relationships/image" Target="../media/image1013.svg"/><Relationship Id="rId1" Type="http://schemas.openxmlformats.org/officeDocument/2006/relationships/slideLayout" Target="../slideLayouts/slideLayout22.xml"/><Relationship Id="rId6" Type="http://schemas.openxmlformats.org/officeDocument/2006/relationships/image" Target="../media/image999.svg"/><Relationship Id="rId11" Type="http://schemas.openxmlformats.org/officeDocument/2006/relationships/image" Target="../media/image1004.png"/><Relationship Id="rId24" Type="http://schemas.openxmlformats.org/officeDocument/2006/relationships/image" Target="../media/image1017.svg"/><Relationship Id="rId5" Type="http://schemas.openxmlformats.org/officeDocument/2006/relationships/image" Target="../media/image998.png"/><Relationship Id="rId15" Type="http://schemas.openxmlformats.org/officeDocument/2006/relationships/image" Target="../media/image1008.png"/><Relationship Id="rId23" Type="http://schemas.openxmlformats.org/officeDocument/2006/relationships/image" Target="../media/image1016.png"/><Relationship Id="rId28" Type="http://schemas.openxmlformats.org/officeDocument/2006/relationships/image" Target="../media/image1021.svg"/><Relationship Id="rId10" Type="http://schemas.openxmlformats.org/officeDocument/2006/relationships/image" Target="../media/image1003.svg"/><Relationship Id="rId19" Type="http://schemas.openxmlformats.org/officeDocument/2006/relationships/image" Target="../media/image1012.png"/><Relationship Id="rId4" Type="http://schemas.openxmlformats.org/officeDocument/2006/relationships/image" Target="../media/image997.svg"/><Relationship Id="rId9" Type="http://schemas.openxmlformats.org/officeDocument/2006/relationships/image" Target="../media/image1002.png"/><Relationship Id="rId14" Type="http://schemas.openxmlformats.org/officeDocument/2006/relationships/image" Target="../media/image1007.svg"/><Relationship Id="rId22" Type="http://schemas.openxmlformats.org/officeDocument/2006/relationships/image" Target="../media/image1015.svg"/><Relationship Id="rId27" Type="http://schemas.openxmlformats.org/officeDocument/2006/relationships/image" Target="../media/image1020.png"/></Relationships>
</file>

<file path=ppt/slides/_rels/slide132.xml.rels><?xml version="1.0" encoding="UTF-8" standalone="yes"?>
<Relationships xmlns="http://schemas.openxmlformats.org/package/2006/relationships"><Relationship Id="rId3" Type="http://schemas.openxmlformats.org/officeDocument/2006/relationships/image" Target="../media/image1023.svg"/><Relationship Id="rId2" Type="http://schemas.openxmlformats.org/officeDocument/2006/relationships/image" Target="../media/image1022.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5.png"/><Relationship Id="rId2" Type="http://schemas.openxmlformats.org/officeDocument/2006/relationships/image" Target="../media/image1024.png"/><Relationship Id="rId1" Type="http://schemas.openxmlformats.org/officeDocument/2006/relationships/slideLayout" Target="../slideLayouts/slideLayout28.xml"/><Relationship Id="rId6" Type="http://schemas.openxmlformats.org/officeDocument/2006/relationships/image" Target="../media/image1028.png"/><Relationship Id="rId5" Type="http://schemas.openxmlformats.org/officeDocument/2006/relationships/image" Target="../media/image1027.png"/><Relationship Id="rId4" Type="http://schemas.openxmlformats.org/officeDocument/2006/relationships/image" Target="../media/image1026.png"/></Relationships>
</file>

<file path=ppt/slides/_rels/slide134.xml.rels><?xml version="1.0" encoding="UTF-8" standalone="yes"?>
<Relationships xmlns="http://schemas.openxmlformats.org/package/2006/relationships"><Relationship Id="rId3" Type="http://schemas.openxmlformats.org/officeDocument/2006/relationships/image" Target="../media/image1030.svg"/><Relationship Id="rId2" Type="http://schemas.openxmlformats.org/officeDocument/2006/relationships/image" Target="../media/image1029.png"/><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2" Type="http://schemas.openxmlformats.org/officeDocument/2006/relationships/image" Target="../media/image1031.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3.svg"/><Relationship Id="rId2" Type="http://schemas.openxmlformats.org/officeDocument/2006/relationships/image" Target="../media/image1032.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5.png"/><Relationship Id="rId2" Type="http://schemas.openxmlformats.org/officeDocument/2006/relationships/image" Target="../media/image1034.png"/><Relationship Id="rId1" Type="http://schemas.openxmlformats.org/officeDocument/2006/relationships/slideLayout" Target="../slideLayouts/slideLayout28.xml"/><Relationship Id="rId6" Type="http://schemas.openxmlformats.org/officeDocument/2006/relationships/image" Target="../media/image1038.png"/><Relationship Id="rId5" Type="http://schemas.openxmlformats.org/officeDocument/2006/relationships/image" Target="../media/image1037.png"/><Relationship Id="rId4" Type="http://schemas.openxmlformats.org/officeDocument/2006/relationships/image" Target="../media/image1036.png"/></Relationships>
</file>

<file path=ppt/slides/_rels/slide13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9.png"/><Relationship Id="rId1" Type="http://schemas.openxmlformats.org/officeDocument/2006/relationships/slideLayout" Target="../slideLayouts/slideLayout28.xml"/><Relationship Id="rId6" Type="http://schemas.openxmlformats.org/officeDocument/2006/relationships/image" Target="../media/image1043.png"/><Relationship Id="rId5" Type="http://schemas.openxmlformats.org/officeDocument/2006/relationships/image" Target="../media/image1042.png"/><Relationship Id="rId4" Type="http://schemas.openxmlformats.org/officeDocument/2006/relationships/image" Target="../media/image1041.png"/></Relationships>
</file>

<file path=ppt/slides/_rels/slide139.xml.rels><?xml version="1.0" encoding="UTF-8" standalone="yes"?>
<Relationships xmlns="http://schemas.openxmlformats.org/package/2006/relationships"><Relationship Id="rId8" Type="http://schemas.openxmlformats.org/officeDocument/2006/relationships/image" Target="../media/image1050.png"/><Relationship Id="rId13" Type="http://schemas.openxmlformats.org/officeDocument/2006/relationships/image" Target="../media/image1055.png"/><Relationship Id="rId18" Type="http://schemas.openxmlformats.org/officeDocument/2006/relationships/image" Target="../media/image1060.png"/><Relationship Id="rId3" Type="http://schemas.openxmlformats.org/officeDocument/2006/relationships/image" Target="../media/image1045.png"/><Relationship Id="rId21" Type="http://schemas.openxmlformats.org/officeDocument/2006/relationships/image" Target="../media/image1063.svg"/><Relationship Id="rId7" Type="http://schemas.openxmlformats.org/officeDocument/2006/relationships/image" Target="../media/image1049.png"/><Relationship Id="rId12" Type="http://schemas.openxmlformats.org/officeDocument/2006/relationships/image" Target="../media/image1054.png"/><Relationship Id="rId17" Type="http://schemas.openxmlformats.org/officeDocument/2006/relationships/image" Target="../media/image1059.png"/><Relationship Id="rId2" Type="http://schemas.openxmlformats.org/officeDocument/2006/relationships/image" Target="../media/image1044.png"/><Relationship Id="rId16" Type="http://schemas.openxmlformats.org/officeDocument/2006/relationships/image" Target="../media/image1058.png"/><Relationship Id="rId20" Type="http://schemas.openxmlformats.org/officeDocument/2006/relationships/image" Target="../media/image1062.png"/><Relationship Id="rId1" Type="http://schemas.openxmlformats.org/officeDocument/2006/relationships/slideLayout" Target="../slideLayouts/slideLayout28.xml"/><Relationship Id="rId6" Type="http://schemas.openxmlformats.org/officeDocument/2006/relationships/image" Target="../media/image1048.png"/><Relationship Id="rId11" Type="http://schemas.openxmlformats.org/officeDocument/2006/relationships/image" Target="../media/image1053.png"/><Relationship Id="rId5" Type="http://schemas.openxmlformats.org/officeDocument/2006/relationships/image" Target="../media/image1047.png"/><Relationship Id="rId15" Type="http://schemas.openxmlformats.org/officeDocument/2006/relationships/image" Target="../media/image1057.png"/><Relationship Id="rId10" Type="http://schemas.openxmlformats.org/officeDocument/2006/relationships/image" Target="../media/image1052.png"/><Relationship Id="rId19" Type="http://schemas.openxmlformats.org/officeDocument/2006/relationships/image" Target="../media/image1061.svg"/><Relationship Id="rId4" Type="http://schemas.openxmlformats.org/officeDocument/2006/relationships/image" Target="../media/image1046.png"/><Relationship Id="rId9" Type="http://schemas.openxmlformats.org/officeDocument/2006/relationships/image" Target="../media/image1051.png"/><Relationship Id="rId14" Type="http://schemas.openxmlformats.org/officeDocument/2006/relationships/image" Target="../media/image105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1.svg"/></Relationships>
</file>

<file path=ppt/slides/_rels/slide140.xml.rels><?xml version="1.0" encoding="UTF-8" standalone="yes"?>
<Relationships xmlns="http://schemas.openxmlformats.org/package/2006/relationships"><Relationship Id="rId3" Type="http://schemas.openxmlformats.org/officeDocument/2006/relationships/image" Target="../media/image1065.png"/><Relationship Id="rId7" Type="http://schemas.openxmlformats.org/officeDocument/2006/relationships/image" Target="../media/image1069.png"/><Relationship Id="rId2" Type="http://schemas.openxmlformats.org/officeDocument/2006/relationships/image" Target="../media/image1064.png"/><Relationship Id="rId1" Type="http://schemas.openxmlformats.org/officeDocument/2006/relationships/slideLayout" Target="../slideLayouts/slideLayout28.xml"/><Relationship Id="rId6" Type="http://schemas.openxmlformats.org/officeDocument/2006/relationships/image" Target="../media/image1068.png"/><Relationship Id="rId5" Type="http://schemas.openxmlformats.org/officeDocument/2006/relationships/image" Target="../media/image1067.png"/><Relationship Id="rId4" Type="http://schemas.openxmlformats.org/officeDocument/2006/relationships/image" Target="../media/image1066.png"/></Relationships>
</file>

<file path=ppt/slides/_rels/slide141.xml.rels><?xml version="1.0" encoding="UTF-8" standalone="yes"?>
<Relationships xmlns="http://schemas.openxmlformats.org/package/2006/relationships"><Relationship Id="rId8" Type="http://schemas.openxmlformats.org/officeDocument/2006/relationships/image" Target="../media/image1076.png"/><Relationship Id="rId13" Type="http://schemas.openxmlformats.org/officeDocument/2006/relationships/image" Target="../media/image1081.svg"/><Relationship Id="rId18" Type="http://schemas.openxmlformats.org/officeDocument/2006/relationships/image" Target="../media/image1086.png"/><Relationship Id="rId3" Type="http://schemas.openxmlformats.org/officeDocument/2006/relationships/image" Target="../media/image1071.png"/><Relationship Id="rId7" Type="http://schemas.openxmlformats.org/officeDocument/2006/relationships/image" Target="../media/image1075.svg"/><Relationship Id="rId12" Type="http://schemas.openxmlformats.org/officeDocument/2006/relationships/image" Target="../media/image1080.png"/><Relationship Id="rId17" Type="http://schemas.openxmlformats.org/officeDocument/2006/relationships/image" Target="../media/image1085.svg"/><Relationship Id="rId2" Type="http://schemas.openxmlformats.org/officeDocument/2006/relationships/image" Target="../media/image1070.png"/><Relationship Id="rId16" Type="http://schemas.openxmlformats.org/officeDocument/2006/relationships/image" Target="../media/image1084.png"/><Relationship Id="rId1" Type="http://schemas.openxmlformats.org/officeDocument/2006/relationships/slideLayout" Target="../slideLayouts/slideLayout28.xml"/><Relationship Id="rId6" Type="http://schemas.openxmlformats.org/officeDocument/2006/relationships/image" Target="../media/image1074.png"/><Relationship Id="rId11" Type="http://schemas.openxmlformats.org/officeDocument/2006/relationships/image" Target="../media/image1079.svg"/><Relationship Id="rId5" Type="http://schemas.openxmlformats.org/officeDocument/2006/relationships/image" Target="../media/image1073.png"/><Relationship Id="rId15" Type="http://schemas.openxmlformats.org/officeDocument/2006/relationships/image" Target="../media/image1083.svg"/><Relationship Id="rId10" Type="http://schemas.openxmlformats.org/officeDocument/2006/relationships/image" Target="../media/image1078.png"/><Relationship Id="rId19" Type="http://schemas.openxmlformats.org/officeDocument/2006/relationships/image" Target="../media/image1087.svg"/><Relationship Id="rId4" Type="http://schemas.openxmlformats.org/officeDocument/2006/relationships/image" Target="../media/image1072.png"/><Relationship Id="rId9" Type="http://schemas.openxmlformats.org/officeDocument/2006/relationships/image" Target="../media/image1077.svg"/><Relationship Id="rId14" Type="http://schemas.openxmlformats.org/officeDocument/2006/relationships/image" Target="../media/image1082.png"/></Relationships>
</file>

<file path=ppt/slides/_rels/slide142.xml.rels><?xml version="1.0" encoding="UTF-8" standalone="yes"?>
<Relationships xmlns="http://schemas.openxmlformats.org/package/2006/relationships"><Relationship Id="rId8" Type="http://schemas.openxmlformats.org/officeDocument/2006/relationships/image" Target="../media/image1093.svg"/><Relationship Id="rId3" Type="http://schemas.openxmlformats.org/officeDocument/2006/relationships/image" Target="../media/image1088.png"/><Relationship Id="rId7" Type="http://schemas.openxmlformats.org/officeDocument/2006/relationships/image" Target="../media/image1092.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091.svg"/><Relationship Id="rId5" Type="http://schemas.openxmlformats.org/officeDocument/2006/relationships/image" Target="../media/image1090.png"/><Relationship Id="rId10" Type="http://schemas.openxmlformats.org/officeDocument/2006/relationships/image" Target="../media/image1095.svg"/><Relationship Id="rId4" Type="http://schemas.openxmlformats.org/officeDocument/2006/relationships/image" Target="../media/image1089.svg"/><Relationship Id="rId9" Type="http://schemas.openxmlformats.org/officeDocument/2006/relationships/image" Target="../media/image1094.png"/></Relationships>
</file>

<file path=ppt/slides/_rels/slide143.xml.rels><?xml version="1.0" encoding="UTF-8" standalone="yes"?>
<Relationships xmlns="http://schemas.openxmlformats.org/package/2006/relationships"><Relationship Id="rId3" Type="http://schemas.openxmlformats.org/officeDocument/2006/relationships/image" Target="../media/image1097.svg"/><Relationship Id="rId2" Type="http://schemas.openxmlformats.org/officeDocument/2006/relationships/image" Target="../media/image1096.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image" Target="../media/image236.svg"/><Relationship Id="rId7" Type="http://schemas.openxmlformats.org/officeDocument/2006/relationships/image" Target="../media/image446.svg"/><Relationship Id="rId2" Type="http://schemas.openxmlformats.org/officeDocument/2006/relationships/image" Target="../media/image235.png"/><Relationship Id="rId1" Type="http://schemas.openxmlformats.org/officeDocument/2006/relationships/slideLayout" Target="../slideLayouts/slideLayout13.xml"/><Relationship Id="rId6" Type="http://schemas.openxmlformats.org/officeDocument/2006/relationships/image" Target="../media/image445.png"/><Relationship Id="rId11" Type="http://schemas.openxmlformats.org/officeDocument/2006/relationships/image" Target="../media/image1099.svg"/><Relationship Id="rId5" Type="http://schemas.openxmlformats.org/officeDocument/2006/relationships/image" Target="../media/image164.svg"/><Relationship Id="rId10" Type="http://schemas.openxmlformats.org/officeDocument/2006/relationships/image" Target="../media/image1098.png"/><Relationship Id="rId4" Type="http://schemas.openxmlformats.org/officeDocument/2006/relationships/image" Target="../media/image163.png"/><Relationship Id="rId9" Type="http://schemas.openxmlformats.org/officeDocument/2006/relationships/image" Target="../media/image483.svg"/></Relationships>
</file>

<file path=ppt/slides/_rels/slide145.xml.rels><?xml version="1.0" encoding="UTF-8" standalone="yes"?>
<Relationships xmlns="http://schemas.openxmlformats.org/package/2006/relationships"><Relationship Id="rId3" Type="http://schemas.openxmlformats.org/officeDocument/2006/relationships/image" Target="../media/image1099.svg"/><Relationship Id="rId2" Type="http://schemas.openxmlformats.org/officeDocument/2006/relationships/image" Target="../media/image1098.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13" Type="http://schemas.openxmlformats.org/officeDocument/2006/relationships/image" Target="../media/image1111.png"/><Relationship Id="rId18" Type="http://schemas.openxmlformats.org/officeDocument/2006/relationships/image" Target="../media/image1116.svg"/><Relationship Id="rId26" Type="http://schemas.openxmlformats.org/officeDocument/2006/relationships/image" Target="../media/image1124.svg"/><Relationship Id="rId3" Type="http://schemas.openxmlformats.org/officeDocument/2006/relationships/image" Target="../media/image1101.png"/><Relationship Id="rId21" Type="http://schemas.openxmlformats.org/officeDocument/2006/relationships/image" Target="../media/image1119.png"/><Relationship Id="rId34" Type="http://schemas.openxmlformats.org/officeDocument/2006/relationships/image" Target="../media/image1132.svg"/><Relationship Id="rId7" Type="http://schemas.openxmlformats.org/officeDocument/2006/relationships/image" Target="../media/image1105.svg"/><Relationship Id="rId12" Type="http://schemas.openxmlformats.org/officeDocument/2006/relationships/image" Target="../media/image1110.png"/><Relationship Id="rId17" Type="http://schemas.openxmlformats.org/officeDocument/2006/relationships/image" Target="../media/image1115.png"/><Relationship Id="rId25" Type="http://schemas.openxmlformats.org/officeDocument/2006/relationships/image" Target="../media/image1123.png"/><Relationship Id="rId33" Type="http://schemas.openxmlformats.org/officeDocument/2006/relationships/image" Target="../media/image1131.png"/><Relationship Id="rId2" Type="http://schemas.openxmlformats.org/officeDocument/2006/relationships/image" Target="../media/image1100.png"/><Relationship Id="rId16" Type="http://schemas.openxmlformats.org/officeDocument/2006/relationships/image" Target="../media/image1114.svg"/><Relationship Id="rId20" Type="http://schemas.openxmlformats.org/officeDocument/2006/relationships/image" Target="../media/image1118.svg"/><Relationship Id="rId29" Type="http://schemas.openxmlformats.org/officeDocument/2006/relationships/image" Target="../media/image1127.png"/><Relationship Id="rId1" Type="http://schemas.openxmlformats.org/officeDocument/2006/relationships/slideLayout" Target="../slideLayouts/slideLayout18.xml"/><Relationship Id="rId6" Type="http://schemas.openxmlformats.org/officeDocument/2006/relationships/image" Target="../media/image1104.png"/><Relationship Id="rId11" Type="http://schemas.openxmlformats.org/officeDocument/2006/relationships/image" Target="../media/image1109.png"/><Relationship Id="rId24" Type="http://schemas.openxmlformats.org/officeDocument/2006/relationships/image" Target="../media/image1122.svg"/><Relationship Id="rId32" Type="http://schemas.openxmlformats.org/officeDocument/2006/relationships/image" Target="../media/image1130.svg"/><Relationship Id="rId5" Type="http://schemas.openxmlformats.org/officeDocument/2006/relationships/image" Target="../media/image1103.png"/><Relationship Id="rId15" Type="http://schemas.openxmlformats.org/officeDocument/2006/relationships/image" Target="../media/image1113.png"/><Relationship Id="rId23" Type="http://schemas.openxmlformats.org/officeDocument/2006/relationships/image" Target="../media/image1121.png"/><Relationship Id="rId28" Type="http://schemas.openxmlformats.org/officeDocument/2006/relationships/image" Target="../media/image1126.svg"/><Relationship Id="rId10" Type="http://schemas.openxmlformats.org/officeDocument/2006/relationships/image" Target="../media/image1108.png"/><Relationship Id="rId19" Type="http://schemas.openxmlformats.org/officeDocument/2006/relationships/image" Target="../media/image1117.png"/><Relationship Id="rId31" Type="http://schemas.openxmlformats.org/officeDocument/2006/relationships/image" Target="../media/image1129.png"/><Relationship Id="rId4" Type="http://schemas.openxmlformats.org/officeDocument/2006/relationships/image" Target="../media/image1102.png"/><Relationship Id="rId9" Type="http://schemas.openxmlformats.org/officeDocument/2006/relationships/image" Target="../media/image1107.png"/><Relationship Id="rId14" Type="http://schemas.openxmlformats.org/officeDocument/2006/relationships/image" Target="../media/image1112.png"/><Relationship Id="rId22" Type="http://schemas.openxmlformats.org/officeDocument/2006/relationships/image" Target="../media/image1120.svg"/><Relationship Id="rId27" Type="http://schemas.openxmlformats.org/officeDocument/2006/relationships/image" Target="../media/image1125.png"/><Relationship Id="rId30" Type="http://schemas.openxmlformats.org/officeDocument/2006/relationships/image" Target="../media/image1128.svg"/><Relationship Id="rId8" Type="http://schemas.openxmlformats.org/officeDocument/2006/relationships/image" Target="../media/image1106.png"/></Relationships>
</file>

<file path=ppt/slides/_rels/slide147.xml.rels><?xml version="1.0" encoding="UTF-8" standalone="yes"?>
<Relationships xmlns="http://schemas.openxmlformats.org/package/2006/relationships"><Relationship Id="rId3" Type="http://schemas.openxmlformats.org/officeDocument/2006/relationships/image" Target="../media/image1134.png"/><Relationship Id="rId7" Type="http://schemas.openxmlformats.org/officeDocument/2006/relationships/image" Target="../media/image1138.svg"/><Relationship Id="rId2" Type="http://schemas.openxmlformats.org/officeDocument/2006/relationships/image" Target="../media/image1133.png"/><Relationship Id="rId1" Type="http://schemas.openxmlformats.org/officeDocument/2006/relationships/slideLayout" Target="../slideLayouts/slideLayout18.xml"/><Relationship Id="rId6" Type="http://schemas.openxmlformats.org/officeDocument/2006/relationships/image" Target="../media/image1137.png"/><Relationship Id="rId5" Type="http://schemas.openxmlformats.org/officeDocument/2006/relationships/image" Target="../media/image1136.png"/><Relationship Id="rId4" Type="http://schemas.openxmlformats.org/officeDocument/2006/relationships/image" Target="../media/image1135.png"/></Relationships>
</file>

<file path=ppt/slides/_rels/slide148.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139.png"/><Relationship Id="rId1" Type="http://schemas.openxmlformats.org/officeDocument/2006/relationships/slideLayout" Target="../slideLayouts/slideLayout18.xml"/><Relationship Id="rId6" Type="http://schemas.openxmlformats.org/officeDocument/2006/relationships/image" Target="../media/image1143.png"/><Relationship Id="rId5" Type="http://schemas.openxmlformats.org/officeDocument/2006/relationships/image" Target="../media/image1142.png"/><Relationship Id="rId4" Type="http://schemas.openxmlformats.org/officeDocument/2006/relationships/image" Target="../media/image1141.png"/></Relationships>
</file>

<file path=ppt/slides/_rels/slide149.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155.png"/><Relationship Id="rId18" Type="http://schemas.openxmlformats.org/officeDocument/2006/relationships/image" Target="../media/image1160.png"/><Relationship Id="rId3" Type="http://schemas.openxmlformats.org/officeDocument/2006/relationships/image" Target="../media/image1145.png"/><Relationship Id="rId21" Type="http://schemas.openxmlformats.org/officeDocument/2006/relationships/image" Target="../media/image1163.svg"/><Relationship Id="rId7" Type="http://schemas.openxmlformats.org/officeDocument/2006/relationships/image" Target="../media/image1149.png"/><Relationship Id="rId12" Type="http://schemas.openxmlformats.org/officeDocument/2006/relationships/image" Target="../media/image1154.png"/><Relationship Id="rId17" Type="http://schemas.openxmlformats.org/officeDocument/2006/relationships/image" Target="../media/image1159.svg"/><Relationship Id="rId25" Type="http://schemas.openxmlformats.org/officeDocument/2006/relationships/image" Target="../media/image1167.svg"/><Relationship Id="rId2" Type="http://schemas.openxmlformats.org/officeDocument/2006/relationships/image" Target="../media/image1144.png"/><Relationship Id="rId16" Type="http://schemas.openxmlformats.org/officeDocument/2006/relationships/image" Target="../media/image1158.png"/><Relationship Id="rId20" Type="http://schemas.openxmlformats.org/officeDocument/2006/relationships/image" Target="../media/image1162.png"/><Relationship Id="rId1" Type="http://schemas.openxmlformats.org/officeDocument/2006/relationships/slideLayout" Target="../slideLayouts/slideLayout17.xml"/><Relationship Id="rId6" Type="http://schemas.openxmlformats.org/officeDocument/2006/relationships/image" Target="../media/image1148.png"/><Relationship Id="rId11" Type="http://schemas.openxmlformats.org/officeDocument/2006/relationships/image" Target="../media/image1153.png"/><Relationship Id="rId24" Type="http://schemas.openxmlformats.org/officeDocument/2006/relationships/image" Target="../media/image1166.png"/><Relationship Id="rId5" Type="http://schemas.openxmlformats.org/officeDocument/2006/relationships/image" Target="../media/image1147.png"/><Relationship Id="rId15" Type="http://schemas.openxmlformats.org/officeDocument/2006/relationships/image" Target="../media/image1157.png"/><Relationship Id="rId23" Type="http://schemas.openxmlformats.org/officeDocument/2006/relationships/image" Target="../media/image1165.svg"/><Relationship Id="rId10" Type="http://schemas.openxmlformats.org/officeDocument/2006/relationships/image" Target="../media/image1152.png"/><Relationship Id="rId19" Type="http://schemas.openxmlformats.org/officeDocument/2006/relationships/image" Target="../media/image1161.svg"/><Relationship Id="rId4" Type="http://schemas.openxmlformats.org/officeDocument/2006/relationships/image" Target="../media/image1146.png"/><Relationship Id="rId9" Type="http://schemas.openxmlformats.org/officeDocument/2006/relationships/image" Target="../media/image1151.png"/><Relationship Id="rId14" Type="http://schemas.openxmlformats.org/officeDocument/2006/relationships/image" Target="../media/image1156.png"/><Relationship Id="rId22" Type="http://schemas.openxmlformats.org/officeDocument/2006/relationships/image" Target="../media/image1164.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174.svg"/><Relationship Id="rId3" Type="http://schemas.openxmlformats.org/officeDocument/2006/relationships/image" Target="../media/image1169.svg"/><Relationship Id="rId7" Type="http://schemas.openxmlformats.org/officeDocument/2006/relationships/image" Target="../media/image1173.png"/><Relationship Id="rId2" Type="http://schemas.openxmlformats.org/officeDocument/2006/relationships/image" Target="../media/image1168.png"/><Relationship Id="rId1" Type="http://schemas.openxmlformats.org/officeDocument/2006/relationships/slideLayout" Target="../slideLayouts/slideLayout18.xml"/><Relationship Id="rId6" Type="http://schemas.openxmlformats.org/officeDocument/2006/relationships/image" Target="../media/image1172.png"/><Relationship Id="rId5" Type="http://schemas.openxmlformats.org/officeDocument/2006/relationships/image" Target="../media/image1171.png"/><Relationship Id="rId10" Type="http://schemas.openxmlformats.org/officeDocument/2006/relationships/image" Target="../media/image1176.svg"/><Relationship Id="rId4" Type="http://schemas.openxmlformats.org/officeDocument/2006/relationships/image" Target="../media/image1170.png"/><Relationship Id="rId9" Type="http://schemas.openxmlformats.org/officeDocument/2006/relationships/image" Target="../media/image1175.png"/></Relationships>
</file>

<file path=ppt/slides/_rels/slide151.xml.rels><?xml version="1.0" encoding="UTF-8" standalone="yes"?>
<Relationships xmlns="http://schemas.openxmlformats.org/package/2006/relationships"><Relationship Id="rId13" Type="http://schemas.openxmlformats.org/officeDocument/2006/relationships/image" Target="../media/image1188.svg"/><Relationship Id="rId18" Type="http://schemas.openxmlformats.org/officeDocument/2006/relationships/image" Target="../media/image1193.png"/><Relationship Id="rId26" Type="http://schemas.openxmlformats.org/officeDocument/2006/relationships/image" Target="../media/image1201.png"/><Relationship Id="rId3" Type="http://schemas.openxmlformats.org/officeDocument/2006/relationships/image" Target="../media/image1178.svg"/><Relationship Id="rId21" Type="http://schemas.openxmlformats.org/officeDocument/2006/relationships/image" Target="../media/image1196.svg"/><Relationship Id="rId7" Type="http://schemas.openxmlformats.org/officeDocument/2006/relationships/image" Target="../media/image1182.svg"/><Relationship Id="rId12" Type="http://schemas.openxmlformats.org/officeDocument/2006/relationships/image" Target="../media/image1187.png"/><Relationship Id="rId17" Type="http://schemas.openxmlformats.org/officeDocument/2006/relationships/image" Target="../media/image1192.svg"/><Relationship Id="rId25" Type="http://schemas.openxmlformats.org/officeDocument/2006/relationships/image" Target="../media/image1200.svg"/><Relationship Id="rId33" Type="http://schemas.openxmlformats.org/officeDocument/2006/relationships/image" Target="../media/image1208.svg"/><Relationship Id="rId2" Type="http://schemas.openxmlformats.org/officeDocument/2006/relationships/image" Target="../media/image1177.png"/><Relationship Id="rId16" Type="http://schemas.openxmlformats.org/officeDocument/2006/relationships/image" Target="../media/image1191.png"/><Relationship Id="rId20" Type="http://schemas.openxmlformats.org/officeDocument/2006/relationships/image" Target="../media/image1195.png"/><Relationship Id="rId29" Type="http://schemas.openxmlformats.org/officeDocument/2006/relationships/image" Target="../media/image1204.svg"/><Relationship Id="rId1" Type="http://schemas.openxmlformats.org/officeDocument/2006/relationships/slideLayout" Target="../slideLayouts/slideLayout18.xml"/><Relationship Id="rId6" Type="http://schemas.openxmlformats.org/officeDocument/2006/relationships/image" Target="../media/image1181.png"/><Relationship Id="rId11" Type="http://schemas.openxmlformats.org/officeDocument/2006/relationships/image" Target="../media/image1186.svg"/><Relationship Id="rId24" Type="http://schemas.openxmlformats.org/officeDocument/2006/relationships/image" Target="../media/image1199.png"/><Relationship Id="rId32" Type="http://schemas.openxmlformats.org/officeDocument/2006/relationships/image" Target="../media/image1207.png"/><Relationship Id="rId5" Type="http://schemas.openxmlformats.org/officeDocument/2006/relationships/image" Target="../media/image1180.svg"/><Relationship Id="rId15" Type="http://schemas.openxmlformats.org/officeDocument/2006/relationships/image" Target="../media/image1190.svg"/><Relationship Id="rId23" Type="http://schemas.openxmlformats.org/officeDocument/2006/relationships/image" Target="../media/image1198.svg"/><Relationship Id="rId28" Type="http://schemas.openxmlformats.org/officeDocument/2006/relationships/image" Target="../media/image1203.png"/><Relationship Id="rId10" Type="http://schemas.openxmlformats.org/officeDocument/2006/relationships/image" Target="../media/image1185.png"/><Relationship Id="rId19" Type="http://schemas.openxmlformats.org/officeDocument/2006/relationships/image" Target="../media/image1194.svg"/><Relationship Id="rId31" Type="http://schemas.openxmlformats.org/officeDocument/2006/relationships/image" Target="../media/image1206.svg"/><Relationship Id="rId4" Type="http://schemas.openxmlformats.org/officeDocument/2006/relationships/image" Target="../media/image1179.png"/><Relationship Id="rId9" Type="http://schemas.openxmlformats.org/officeDocument/2006/relationships/image" Target="../media/image1184.svg"/><Relationship Id="rId14" Type="http://schemas.openxmlformats.org/officeDocument/2006/relationships/image" Target="../media/image1189.png"/><Relationship Id="rId22" Type="http://schemas.openxmlformats.org/officeDocument/2006/relationships/image" Target="../media/image1197.png"/><Relationship Id="rId27" Type="http://schemas.openxmlformats.org/officeDocument/2006/relationships/image" Target="../media/image1202.svg"/><Relationship Id="rId30" Type="http://schemas.openxmlformats.org/officeDocument/2006/relationships/image" Target="../media/image1205.png"/><Relationship Id="rId8" Type="http://schemas.openxmlformats.org/officeDocument/2006/relationships/image" Target="../media/image1183.png"/></Relationships>
</file>

<file path=ppt/slides/_rels/slide152.xml.rels><?xml version="1.0" encoding="UTF-8" standalone="yes"?>
<Relationships xmlns="http://schemas.openxmlformats.org/package/2006/relationships"><Relationship Id="rId3" Type="http://schemas.openxmlformats.org/officeDocument/2006/relationships/image" Target="../media/image1210.svg"/><Relationship Id="rId2" Type="http://schemas.openxmlformats.org/officeDocument/2006/relationships/image" Target="../media/image1209.png"/><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sv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77.xml"/><Relationship Id="rId18" Type="http://schemas.openxmlformats.org/officeDocument/2006/relationships/slide" Target="slide97.xml"/><Relationship Id="rId26" Type="http://schemas.openxmlformats.org/officeDocument/2006/relationships/slide" Target="slide136.xml"/><Relationship Id="rId3" Type="http://schemas.openxmlformats.org/officeDocument/2006/relationships/slide" Target="slide30.xml"/><Relationship Id="rId21" Type="http://schemas.openxmlformats.org/officeDocument/2006/relationships/slide" Target="slide123.xml"/><Relationship Id="rId7" Type="http://schemas.openxmlformats.org/officeDocument/2006/relationships/slide" Target="slide46.xml"/><Relationship Id="rId12" Type="http://schemas.openxmlformats.org/officeDocument/2006/relationships/slide" Target="slide71.xml"/><Relationship Id="rId17" Type="http://schemas.openxmlformats.org/officeDocument/2006/relationships/slide" Target="slide89.xml"/><Relationship Id="rId25" Type="http://schemas.openxmlformats.org/officeDocument/2006/relationships/slide" Target="slide134.xml"/><Relationship Id="rId2" Type="http://schemas.openxmlformats.org/officeDocument/2006/relationships/slide" Target="slide24.xml"/><Relationship Id="rId16" Type="http://schemas.openxmlformats.org/officeDocument/2006/relationships/slide" Target="slide86.xml"/><Relationship Id="rId20" Type="http://schemas.openxmlformats.org/officeDocument/2006/relationships/slide" Target="slide116.xml"/><Relationship Id="rId29" Type="http://schemas.openxmlformats.org/officeDocument/2006/relationships/slide" Target="slide152.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8.xml"/><Relationship Id="rId24" Type="http://schemas.openxmlformats.org/officeDocument/2006/relationships/slide" Target="slide130.xml"/><Relationship Id="rId5" Type="http://schemas.openxmlformats.org/officeDocument/2006/relationships/slide" Target="slide40.xml"/><Relationship Id="rId15" Type="http://schemas.openxmlformats.org/officeDocument/2006/relationships/slide" Target="slide84.xml"/><Relationship Id="rId23" Type="http://schemas.openxmlformats.org/officeDocument/2006/relationships/slide" Target="slide124.xml"/><Relationship Id="rId28" Type="http://schemas.openxmlformats.org/officeDocument/2006/relationships/slide" Target="slide145.xml"/><Relationship Id="rId10" Type="http://schemas.openxmlformats.org/officeDocument/2006/relationships/slide" Target="slide64.xml"/><Relationship Id="rId19" Type="http://schemas.openxmlformats.org/officeDocument/2006/relationships/slide" Target="slide107.xml"/><Relationship Id="rId4" Type="http://schemas.openxmlformats.org/officeDocument/2006/relationships/slide" Target="slide36.xml"/><Relationship Id="rId9" Type="http://schemas.openxmlformats.org/officeDocument/2006/relationships/slide" Target="slide62.xml"/><Relationship Id="rId14" Type="http://schemas.openxmlformats.org/officeDocument/2006/relationships/slide" Target="slide82.xml"/><Relationship Id="rId22" Type="http://schemas.openxmlformats.org/officeDocument/2006/relationships/slide" Target="slide121.xml"/><Relationship Id="rId27" Type="http://schemas.openxmlformats.org/officeDocument/2006/relationships/slide" Target="slide1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18.png"/><Relationship Id="rId26" Type="http://schemas.openxmlformats.org/officeDocument/2006/relationships/image" Target="../media/image44.png"/><Relationship Id="rId3" Type="http://schemas.openxmlformats.org/officeDocument/2006/relationships/image" Target="../media/image9.svg"/><Relationship Id="rId21" Type="http://schemas.openxmlformats.org/officeDocument/2006/relationships/image" Target="../media/image41.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11.sv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image" Target="../media/image8.png"/><Relationship Id="rId16" Type="http://schemas.openxmlformats.org/officeDocument/2006/relationships/image" Target="../media/image10.png"/><Relationship Id="rId20" Type="http://schemas.openxmlformats.org/officeDocument/2006/relationships/image" Target="../media/image40.png"/><Relationship Id="rId29" Type="http://schemas.openxmlformats.org/officeDocument/2006/relationships/image" Target="../media/image47.svg"/><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13.svg"/><Relationship Id="rId28" Type="http://schemas.openxmlformats.org/officeDocument/2006/relationships/image" Target="../media/image46.png"/><Relationship Id="rId10" Type="http://schemas.openxmlformats.org/officeDocument/2006/relationships/image" Target="../media/image34.png"/><Relationship Id="rId19" Type="http://schemas.openxmlformats.org/officeDocument/2006/relationships/image" Target="../media/image19.svg"/><Relationship Id="rId31" Type="http://schemas.openxmlformats.org/officeDocument/2006/relationships/image" Target="../media/image49.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12.pn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7.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image" Target="../media/image5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0.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0.png"/><Relationship Id="rId39" Type="http://schemas.openxmlformats.org/officeDocument/2006/relationships/image" Target="../media/image103.png"/><Relationship Id="rId21" Type="http://schemas.openxmlformats.org/officeDocument/2006/relationships/image" Target="../media/image7.svg"/><Relationship Id="rId34" Type="http://schemas.openxmlformats.org/officeDocument/2006/relationships/image" Target="../media/image98.png"/><Relationship Id="rId42" Type="http://schemas.openxmlformats.org/officeDocument/2006/relationships/image" Target="../media/image106.svg"/><Relationship Id="rId7" Type="http://schemas.openxmlformats.org/officeDocument/2006/relationships/image" Target="../media/image73.png"/><Relationship Id="rId2" Type="http://schemas.openxmlformats.org/officeDocument/2006/relationships/image" Target="../media/image68.emf"/><Relationship Id="rId16" Type="http://schemas.openxmlformats.org/officeDocument/2006/relationships/image" Target="../media/image82.png"/><Relationship Id="rId20" Type="http://schemas.openxmlformats.org/officeDocument/2006/relationships/image" Target="../media/image6.png"/><Relationship Id="rId29" Type="http://schemas.openxmlformats.org/officeDocument/2006/relationships/image" Target="../media/image93.svg"/><Relationship Id="rId41"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sv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svg"/><Relationship Id="rId10" Type="http://schemas.openxmlformats.org/officeDocument/2006/relationships/image" Target="../media/image76.png"/><Relationship Id="rId19" Type="http://schemas.openxmlformats.org/officeDocument/2006/relationships/image" Target="../media/image85.svg"/><Relationship Id="rId31" Type="http://schemas.openxmlformats.org/officeDocument/2006/relationships/image" Target="../media/image95.svg"/><Relationship Id="rId44" Type="http://schemas.openxmlformats.org/officeDocument/2006/relationships/image" Target="../media/image108.sv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png"/><Relationship Id="rId8" Type="http://schemas.openxmlformats.org/officeDocument/2006/relationships/image" Target="../media/image74.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89.svg"/><Relationship Id="rId33" Type="http://schemas.openxmlformats.org/officeDocument/2006/relationships/image" Target="../media/image97.svg"/><Relationship Id="rId38" Type="http://schemas.openxmlformats.org/officeDocument/2006/relationships/image" Target="../media/image102.svg"/></Relationships>
</file>

<file path=ppt/slides/_rels/slide29.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68.emf"/><Relationship Id="rId16" Type="http://schemas.openxmlformats.org/officeDocument/2006/relationships/image" Target="../media/image122.svg"/><Relationship Id="rId1" Type="http://schemas.openxmlformats.org/officeDocument/2006/relationships/slideLayout" Target="../slideLayouts/slideLayout9.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135.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image" Target="../media/image143.png"/><Relationship Id="rId1" Type="http://schemas.openxmlformats.org/officeDocument/2006/relationships/slideLayout" Target="../slideLayouts/slideLayout1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23.png"/><Relationship Id="rId9" Type="http://schemas.openxmlformats.org/officeDocument/2006/relationships/image" Target="../media/image149.png"/></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svg"/><Relationship Id="rId2" Type="http://schemas.openxmlformats.org/officeDocument/2006/relationships/image" Target="../media/image153.png"/><Relationship Id="rId1" Type="http://schemas.openxmlformats.org/officeDocument/2006/relationships/slideLayout" Target="../slideLayouts/slideLayout12.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image" Target="../media/image156.sv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svg"/></Relationships>
</file>

<file path=ppt/slides/_rels/slide36.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image" Target="../media/image165.png"/><Relationship Id="rId1" Type="http://schemas.openxmlformats.org/officeDocument/2006/relationships/slideLayout" Target="../slideLayouts/slideLayout15.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3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sv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image" Target="../media/image176.png"/><Relationship Id="rId1" Type="http://schemas.openxmlformats.org/officeDocument/2006/relationships/slideLayout" Target="../slideLayouts/slideLayout15.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svg"/><Relationship Id="rId15" Type="http://schemas.openxmlformats.org/officeDocument/2006/relationships/image" Target="../media/image189.sv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3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svg"/><Relationship Id="rId2" Type="http://schemas.openxmlformats.org/officeDocument/2006/relationships/image" Target="../media/image190.png"/><Relationship Id="rId1" Type="http://schemas.openxmlformats.org/officeDocument/2006/relationships/slideLayout" Target="../slideLayouts/slideLayout15.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svg"/></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22.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2.xml"/><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202.svg"/><Relationship Id="rId2" Type="http://schemas.openxmlformats.org/officeDocument/2006/relationships/image" Target="../media/image201.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8.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svg"/><Relationship Id="rId3" Type="http://schemas.openxmlformats.org/officeDocument/2006/relationships/image" Target="../media/image209.svg"/><Relationship Id="rId7" Type="http://schemas.openxmlformats.org/officeDocument/2006/relationships/image" Target="../media/image213.svg"/><Relationship Id="rId12" Type="http://schemas.openxmlformats.org/officeDocument/2006/relationships/image" Target="../media/image218.png"/><Relationship Id="rId2" Type="http://schemas.openxmlformats.org/officeDocument/2006/relationships/image" Target="../media/image208.png"/><Relationship Id="rId1" Type="http://schemas.openxmlformats.org/officeDocument/2006/relationships/slideLayout" Target="../slideLayouts/slideLayout28.xml"/><Relationship Id="rId6" Type="http://schemas.openxmlformats.org/officeDocument/2006/relationships/image" Target="../media/image212.png"/><Relationship Id="rId11" Type="http://schemas.openxmlformats.org/officeDocument/2006/relationships/image" Target="../media/image217.svg"/><Relationship Id="rId5" Type="http://schemas.openxmlformats.org/officeDocument/2006/relationships/image" Target="../media/image211.sv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svg"/></Relationships>
</file>

<file path=ppt/slides/_rels/slide45.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20.svg"/><Relationship Id="rId7" Type="http://schemas.openxmlformats.org/officeDocument/2006/relationships/image" Target="../media/image221.svg"/><Relationship Id="rId2" Type="http://schemas.openxmlformats.org/officeDocument/2006/relationships/image" Target="../media/image204.png"/><Relationship Id="rId1" Type="http://schemas.openxmlformats.org/officeDocument/2006/relationships/slideLayout" Target="../slideLayouts/slideLayout28.xml"/><Relationship Id="rId6" Type="http://schemas.openxmlformats.org/officeDocument/2006/relationships/image" Target="../media/image208.png"/><Relationship Id="rId5" Type="http://schemas.openxmlformats.org/officeDocument/2006/relationships/image" Target="../media/image213.svg"/><Relationship Id="rId4" Type="http://schemas.openxmlformats.org/officeDocument/2006/relationships/image" Target="../media/image212.png"/><Relationship Id="rId9" Type="http://schemas.openxmlformats.org/officeDocument/2006/relationships/image" Target="../media/image223.svg"/></Relationships>
</file>

<file path=ppt/slides/_rels/slide46.xml.rels><?xml version="1.0" encoding="UTF-8" standalone="yes"?>
<Relationships xmlns="http://schemas.openxmlformats.org/package/2006/relationships"><Relationship Id="rId3" Type="http://schemas.openxmlformats.org/officeDocument/2006/relationships/image" Target="../media/image225.svg"/><Relationship Id="rId2" Type="http://schemas.openxmlformats.org/officeDocument/2006/relationships/image" Target="../media/image22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8.xml"/><Relationship Id="rId5" Type="http://schemas.openxmlformats.org/officeDocument/2006/relationships/image" Target="../media/image229.png"/><Relationship Id="rId4" Type="http://schemas.openxmlformats.org/officeDocument/2006/relationships/image" Target="../media/image228.png"/></Relationships>
</file>

<file path=ppt/slides/_rels/slide4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8.xml"/><Relationship Id="rId6" Type="http://schemas.openxmlformats.org/officeDocument/2006/relationships/image" Target="../media/image234.svg"/><Relationship Id="rId5" Type="http://schemas.openxmlformats.org/officeDocument/2006/relationships/image" Target="../media/image233.png"/><Relationship Id="rId4" Type="http://schemas.openxmlformats.org/officeDocument/2006/relationships/image" Target="../media/image232.svg"/></Relationships>
</file>

<file path=ppt/slides/_rels/slide49.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3" Type="http://schemas.openxmlformats.org/officeDocument/2006/relationships/image" Target="../media/image246.svg"/><Relationship Id="rId18" Type="http://schemas.openxmlformats.org/officeDocument/2006/relationships/image" Target="../media/image251.png"/><Relationship Id="rId26" Type="http://schemas.openxmlformats.org/officeDocument/2006/relationships/image" Target="../media/image259.png"/><Relationship Id="rId39" Type="http://schemas.openxmlformats.org/officeDocument/2006/relationships/image" Target="../media/image272.svg"/><Relationship Id="rId21" Type="http://schemas.openxmlformats.org/officeDocument/2006/relationships/image" Target="../media/image254.svg"/><Relationship Id="rId34" Type="http://schemas.openxmlformats.org/officeDocument/2006/relationships/image" Target="../media/image267.png"/><Relationship Id="rId42" Type="http://schemas.openxmlformats.org/officeDocument/2006/relationships/image" Target="../media/image275.png"/><Relationship Id="rId47" Type="http://schemas.openxmlformats.org/officeDocument/2006/relationships/image" Target="../media/image280.svg"/><Relationship Id="rId50" Type="http://schemas.openxmlformats.org/officeDocument/2006/relationships/image" Target="../media/image283.png"/><Relationship Id="rId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249.png"/><Relationship Id="rId29" Type="http://schemas.openxmlformats.org/officeDocument/2006/relationships/image" Target="../media/image262.svg"/><Relationship Id="rId11" Type="http://schemas.openxmlformats.org/officeDocument/2006/relationships/image" Target="../media/image244.png"/><Relationship Id="rId24" Type="http://schemas.openxmlformats.org/officeDocument/2006/relationships/image" Target="../media/image257.png"/><Relationship Id="rId32" Type="http://schemas.openxmlformats.org/officeDocument/2006/relationships/image" Target="../media/image265.png"/><Relationship Id="rId37" Type="http://schemas.openxmlformats.org/officeDocument/2006/relationships/image" Target="../media/image270.svg"/><Relationship Id="rId40" Type="http://schemas.openxmlformats.org/officeDocument/2006/relationships/image" Target="../media/image273.png"/><Relationship Id="rId45" Type="http://schemas.openxmlformats.org/officeDocument/2006/relationships/image" Target="../media/image278.svg"/><Relationship Id="rId53" Type="http://schemas.openxmlformats.org/officeDocument/2006/relationships/image" Target="../media/image286.svg"/><Relationship Id="rId5" Type="http://schemas.openxmlformats.org/officeDocument/2006/relationships/image" Target="../media/image239.png"/><Relationship Id="rId10" Type="http://schemas.openxmlformats.org/officeDocument/2006/relationships/image" Target="../media/image243.png"/><Relationship Id="rId19" Type="http://schemas.openxmlformats.org/officeDocument/2006/relationships/image" Target="../media/image252.svg"/><Relationship Id="rId31" Type="http://schemas.openxmlformats.org/officeDocument/2006/relationships/image" Target="../media/image264.svg"/><Relationship Id="rId44" Type="http://schemas.openxmlformats.org/officeDocument/2006/relationships/image" Target="../media/image277.png"/><Relationship Id="rId52" Type="http://schemas.openxmlformats.org/officeDocument/2006/relationships/image" Target="../media/image285.png"/><Relationship Id="rId4" Type="http://schemas.openxmlformats.org/officeDocument/2006/relationships/image" Target="../media/image238.pn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png"/><Relationship Id="rId27" Type="http://schemas.openxmlformats.org/officeDocument/2006/relationships/image" Target="../media/image260.svg"/><Relationship Id="rId30" Type="http://schemas.openxmlformats.org/officeDocument/2006/relationships/image" Target="../media/image263.png"/><Relationship Id="rId35" Type="http://schemas.openxmlformats.org/officeDocument/2006/relationships/image" Target="../media/image268.svg"/><Relationship Id="rId43" Type="http://schemas.openxmlformats.org/officeDocument/2006/relationships/image" Target="../media/image276.svg"/><Relationship Id="rId48" Type="http://schemas.openxmlformats.org/officeDocument/2006/relationships/image" Target="../media/image281.png"/><Relationship Id="rId8" Type="http://schemas.openxmlformats.org/officeDocument/2006/relationships/image" Target="../media/image241.png"/><Relationship Id="rId51" Type="http://schemas.openxmlformats.org/officeDocument/2006/relationships/image" Target="../media/image284.svg"/><Relationship Id="rId3" Type="http://schemas.openxmlformats.org/officeDocument/2006/relationships/image" Target="../media/image237.png"/><Relationship Id="rId12" Type="http://schemas.openxmlformats.org/officeDocument/2006/relationships/image" Target="../media/image245.png"/><Relationship Id="rId17" Type="http://schemas.openxmlformats.org/officeDocument/2006/relationships/image" Target="../media/image250.svg"/><Relationship Id="rId25" Type="http://schemas.openxmlformats.org/officeDocument/2006/relationships/image" Target="../media/image258.svg"/><Relationship Id="rId33" Type="http://schemas.openxmlformats.org/officeDocument/2006/relationships/image" Target="../media/image266.svg"/><Relationship Id="rId38" Type="http://schemas.openxmlformats.org/officeDocument/2006/relationships/image" Target="../media/image271.png"/><Relationship Id="rId46" Type="http://schemas.openxmlformats.org/officeDocument/2006/relationships/image" Target="../media/image279.png"/><Relationship Id="rId20" Type="http://schemas.openxmlformats.org/officeDocument/2006/relationships/image" Target="../media/image253.png"/><Relationship Id="rId41" Type="http://schemas.openxmlformats.org/officeDocument/2006/relationships/image" Target="../media/image274.svg"/><Relationship Id="rId1" Type="http://schemas.openxmlformats.org/officeDocument/2006/relationships/slideLayout" Target="../slideLayouts/slideLayout23.xml"/><Relationship Id="rId6" Type="http://schemas.openxmlformats.org/officeDocument/2006/relationships/image" Target="../media/image240.png"/><Relationship Id="rId15" Type="http://schemas.openxmlformats.org/officeDocument/2006/relationships/image" Target="../media/image248.svg"/><Relationship Id="rId23" Type="http://schemas.openxmlformats.org/officeDocument/2006/relationships/image" Target="../media/image256.svg"/><Relationship Id="rId28" Type="http://schemas.openxmlformats.org/officeDocument/2006/relationships/image" Target="../media/image261.png"/><Relationship Id="rId36" Type="http://schemas.openxmlformats.org/officeDocument/2006/relationships/image" Target="../media/image269.png"/><Relationship Id="rId49" Type="http://schemas.openxmlformats.org/officeDocument/2006/relationships/image" Target="../media/image282.svg"/></Relationships>
</file>

<file path=ppt/slides/_rels/slide51.xml.rels><?xml version="1.0" encoding="UTF-8" standalone="yes"?>
<Relationships xmlns="http://schemas.openxmlformats.org/package/2006/relationships"><Relationship Id="rId8" Type="http://schemas.openxmlformats.org/officeDocument/2006/relationships/image" Target="../media/image292.svg"/><Relationship Id="rId13" Type="http://schemas.openxmlformats.org/officeDocument/2006/relationships/image" Target="../media/image297.png"/><Relationship Id="rId18" Type="http://schemas.openxmlformats.org/officeDocument/2006/relationships/image" Target="../media/image302.svg"/><Relationship Id="rId26" Type="http://schemas.openxmlformats.org/officeDocument/2006/relationships/image" Target="../media/image310.svg"/><Relationship Id="rId3" Type="http://schemas.openxmlformats.org/officeDocument/2006/relationships/image" Target="../media/image287.png"/><Relationship Id="rId21" Type="http://schemas.openxmlformats.org/officeDocument/2006/relationships/image" Target="../media/image305.png"/><Relationship Id="rId7" Type="http://schemas.openxmlformats.org/officeDocument/2006/relationships/image" Target="../media/image291.png"/><Relationship Id="rId12" Type="http://schemas.openxmlformats.org/officeDocument/2006/relationships/image" Target="../media/image296.svg"/><Relationship Id="rId17" Type="http://schemas.openxmlformats.org/officeDocument/2006/relationships/image" Target="../media/image301.png"/><Relationship Id="rId25" Type="http://schemas.openxmlformats.org/officeDocument/2006/relationships/image" Target="../media/image309.png"/><Relationship Id="rId2" Type="http://schemas.openxmlformats.org/officeDocument/2006/relationships/image" Target="../media/image237.png"/><Relationship Id="rId16" Type="http://schemas.openxmlformats.org/officeDocument/2006/relationships/image" Target="../media/image300.svg"/><Relationship Id="rId20" Type="http://schemas.openxmlformats.org/officeDocument/2006/relationships/image" Target="../media/image304.svg"/><Relationship Id="rId1" Type="http://schemas.openxmlformats.org/officeDocument/2006/relationships/slideLayout" Target="../slideLayouts/slideLayout24.xml"/><Relationship Id="rId6" Type="http://schemas.openxmlformats.org/officeDocument/2006/relationships/image" Target="../media/image290.svg"/><Relationship Id="rId11" Type="http://schemas.openxmlformats.org/officeDocument/2006/relationships/image" Target="../media/image295.png"/><Relationship Id="rId24" Type="http://schemas.openxmlformats.org/officeDocument/2006/relationships/image" Target="../media/image308.svg"/><Relationship Id="rId5" Type="http://schemas.openxmlformats.org/officeDocument/2006/relationships/image" Target="../media/image289.png"/><Relationship Id="rId15" Type="http://schemas.openxmlformats.org/officeDocument/2006/relationships/image" Target="../media/image299.png"/><Relationship Id="rId23" Type="http://schemas.openxmlformats.org/officeDocument/2006/relationships/image" Target="../media/image307.png"/><Relationship Id="rId28" Type="http://schemas.openxmlformats.org/officeDocument/2006/relationships/image" Target="../media/image312.svg"/><Relationship Id="rId10" Type="http://schemas.openxmlformats.org/officeDocument/2006/relationships/image" Target="../media/image294.svg"/><Relationship Id="rId19" Type="http://schemas.openxmlformats.org/officeDocument/2006/relationships/image" Target="../media/image303.png"/><Relationship Id="rId4" Type="http://schemas.openxmlformats.org/officeDocument/2006/relationships/image" Target="../media/image288.svg"/><Relationship Id="rId9" Type="http://schemas.openxmlformats.org/officeDocument/2006/relationships/image" Target="../media/image293.png"/><Relationship Id="rId14" Type="http://schemas.openxmlformats.org/officeDocument/2006/relationships/image" Target="../media/image298.svg"/><Relationship Id="rId22" Type="http://schemas.openxmlformats.org/officeDocument/2006/relationships/image" Target="../media/image306.svg"/><Relationship Id="rId27" Type="http://schemas.openxmlformats.org/officeDocument/2006/relationships/image" Target="../media/image311.png"/></Relationships>
</file>

<file path=ppt/slides/_rels/slide52.xml.rels><?xml version="1.0" encoding="UTF-8" standalone="yes"?>
<Relationships xmlns="http://schemas.openxmlformats.org/package/2006/relationships"><Relationship Id="rId13" Type="http://schemas.openxmlformats.org/officeDocument/2006/relationships/image" Target="../media/image323.png"/><Relationship Id="rId18" Type="http://schemas.openxmlformats.org/officeDocument/2006/relationships/image" Target="../media/image328.svg"/><Relationship Id="rId26" Type="http://schemas.openxmlformats.org/officeDocument/2006/relationships/image" Target="../media/image336.svg"/><Relationship Id="rId39" Type="http://schemas.openxmlformats.org/officeDocument/2006/relationships/image" Target="../media/image349.png"/><Relationship Id="rId21" Type="http://schemas.openxmlformats.org/officeDocument/2006/relationships/image" Target="../media/image331.png"/><Relationship Id="rId34" Type="http://schemas.openxmlformats.org/officeDocument/2006/relationships/image" Target="../media/image344.svg"/><Relationship Id="rId7" Type="http://schemas.openxmlformats.org/officeDocument/2006/relationships/image" Target="../media/image317.png"/><Relationship Id="rId12" Type="http://schemas.openxmlformats.org/officeDocument/2006/relationships/image" Target="../media/image322.svg"/><Relationship Id="rId17" Type="http://schemas.openxmlformats.org/officeDocument/2006/relationships/image" Target="../media/image327.png"/><Relationship Id="rId25" Type="http://schemas.openxmlformats.org/officeDocument/2006/relationships/image" Target="../media/image335.png"/><Relationship Id="rId33" Type="http://schemas.openxmlformats.org/officeDocument/2006/relationships/image" Target="../media/image343.png"/><Relationship Id="rId38" Type="http://schemas.openxmlformats.org/officeDocument/2006/relationships/image" Target="../media/image348.svg"/><Relationship Id="rId2" Type="http://schemas.openxmlformats.org/officeDocument/2006/relationships/image" Target="../media/image237.png"/><Relationship Id="rId16" Type="http://schemas.openxmlformats.org/officeDocument/2006/relationships/image" Target="../media/image326.svg"/><Relationship Id="rId20" Type="http://schemas.openxmlformats.org/officeDocument/2006/relationships/image" Target="../media/image330.svg"/><Relationship Id="rId29" Type="http://schemas.openxmlformats.org/officeDocument/2006/relationships/image" Target="../media/image339.png"/><Relationship Id="rId1" Type="http://schemas.openxmlformats.org/officeDocument/2006/relationships/slideLayout" Target="../slideLayouts/slideLayout24.xml"/><Relationship Id="rId6" Type="http://schemas.openxmlformats.org/officeDocument/2006/relationships/image" Target="../media/image316.svg"/><Relationship Id="rId11" Type="http://schemas.openxmlformats.org/officeDocument/2006/relationships/image" Target="../media/image321.png"/><Relationship Id="rId24" Type="http://schemas.openxmlformats.org/officeDocument/2006/relationships/image" Target="../media/image334.svg"/><Relationship Id="rId32" Type="http://schemas.openxmlformats.org/officeDocument/2006/relationships/image" Target="../media/image342.svg"/><Relationship Id="rId37" Type="http://schemas.openxmlformats.org/officeDocument/2006/relationships/image" Target="../media/image347.png"/><Relationship Id="rId40" Type="http://schemas.openxmlformats.org/officeDocument/2006/relationships/image" Target="../media/image350.svg"/><Relationship Id="rId5" Type="http://schemas.openxmlformats.org/officeDocument/2006/relationships/image" Target="../media/image315.png"/><Relationship Id="rId15" Type="http://schemas.openxmlformats.org/officeDocument/2006/relationships/image" Target="../media/image325.png"/><Relationship Id="rId23" Type="http://schemas.openxmlformats.org/officeDocument/2006/relationships/image" Target="../media/image333.png"/><Relationship Id="rId28" Type="http://schemas.openxmlformats.org/officeDocument/2006/relationships/image" Target="../media/image338.svg"/><Relationship Id="rId36" Type="http://schemas.openxmlformats.org/officeDocument/2006/relationships/image" Target="../media/image346.svg"/><Relationship Id="rId10" Type="http://schemas.openxmlformats.org/officeDocument/2006/relationships/image" Target="../media/image320.svg"/><Relationship Id="rId19" Type="http://schemas.openxmlformats.org/officeDocument/2006/relationships/image" Target="../media/image329.png"/><Relationship Id="rId31" Type="http://schemas.openxmlformats.org/officeDocument/2006/relationships/image" Target="../media/image341.png"/><Relationship Id="rId4" Type="http://schemas.openxmlformats.org/officeDocument/2006/relationships/image" Target="../media/image314.svg"/><Relationship Id="rId9" Type="http://schemas.openxmlformats.org/officeDocument/2006/relationships/image" Target="../media/image319.png"/><Relationship Id="rId14" Type="http://schemas.openxmlformats.org/officeDocument/2006/relationships/image" Target="../media/image324.svg"/><Relationship Id="rId22" Type="http://schemas.openxmlformats.org/officeDocument/2006/relationships/image" Target="../media/image332.svg"/><Relationship Id="rId27" Type="http://schemas.openxmlformats.org/officeDocument/2006/relationships/image" Target="../media/image337.png"/><Relationship Id="rId30" Type="http://schemas.openxmlformats.org/officeDocument/2006/relationships/image" Target="../media/image340.svg"/><Relationship Id="rId35" Type="http://schemas.openxmlformats.org/officeDocument/2006/relationships/image" Target="../media/image345.png"/><Relationship Id="rId8" Type="http://schemas.openxmlformats.org/officeDocument/2006/relationships/image" Target="../media/image318.svg"/><Relationship Id="rId3" Type="http://schemas.openxmlformats.org/officeDocument/2006/relationships/image" Target="../media/image313.png"/></Relationships>
</file>

<file path=ppt/slides/_rels/slide53.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image" Target="../media/image366.svg"/><Relationship Id="rId26" Type="http://schemas.openxmlformats.org/officeDocument/2006/relationships/image" Target="../media/image374.svg"/><Relationship Id="rId3" Type="http://schemas.openxmlformats.org/officeDocument/2006/relationships/image" Target="../media/image351.png"/><Relationship Id="rId21" Type="http://schemas.openxmlformats.org/officeDocument/2006/relationships/image" Target="../media/image369.png"/><Relationship Id="rId34" Type="http://schemas.openxmlformats.org/officeDocument/2006/relationships/image" Target="../media/image382.svg"/><Relationship Id="rId7" Type="http://schemas.openxmlformats.org/officeDocument/2006/relationships/image" Target="../media/image355.png"/><Relationship Id="rId12" Type="http://schemas.openxmlformats.org/officeDocument/2006/relationships/image" Target="../media/image360.svg"/><Relationship Id="rId17" Type="http://schemas.openxmlformats.org/officeDocument/2006/relationships/image" Target="../media/image365.png"/><Relationship Id="rId25" Type="http://schemas.openxmlformats.org/officeDocument/2006/relationships/image" Target="../media/image373.png"/><Relationship Id="rId33" Type="http://schemas.openxmlformats.org/officeDocument/2006/relationships/image" Target="../media/image381.png"/><Relationship Id="rId2" Type="http://schemas.openxmlformats.org/officeDocument/2006/relationships/image" Target="../media/image237.png"/><Relationship Id="rId16" Type="http://schemas.openxmlformats.org/officeDocument/2006/relationships/image" Target="../media/image364.svg"/><Relationship Id="rId20" Type="http://schemas.openxmlformats.org/officeDocument/2006/relationships/image" Target="../media/image368.svg"/><Relationship Id="rId29" Type="http://schemas.openxmlformats.org/officeDocument/2006/relationships/image" Target="../media/image377.png"/><Relationship Id="rId1" Type="http://schemas.openxmlformats.org/officeDocument/2006/relationships/slideLayout" Target="../slideLayouts/slideLayout24.xml"/><Relationship Id="rId6" Type="http://schemas.openxmlformats.org/officeDocument/2006/relationships/image" Target="../media/image354.svg"/><Relationship Id="rId11" Type="http://schemas.openxmlformats.org/officeDocument/2006/relationships/image" Target="../media/image359.png"/><Relationship Id="rId24" Type="http://schemas.openxmlformats.org/officeDocument/2006/relationships/image" Target="../media/image372.svg"/><Relationship Id="rId32" Type="http://schemas.openxmlformats.org/officeDocument/2006/relationships/image" Target="../media/image380.svg"/><Relationship Id="rId5" Type="http://schemas.openxmlformats.org/officeDocument/2006/relationships/image" Target="../media/image353.png"/><Relationship Id="rId15" Type="http://schemas.openxmlformats.org/officeDocument/2006/relationships/image" Target="../media/image363.png"/><Relationship Id="rId23" Type="http://schemas.openxmlformats.org/officeDocument/2006/relationships/image" Target="../media/image371.png"/><Relationship Id="rId28" Type="http://schemas.openxmlformats.org/officeDocument/2006/relationships/image" Target="../media/image376.svg"/><Relationship Id="rId10" Type="http://schemas.openxmlformats.org/officeDocument/2006/relationships/image" Target="../media/image358.svg"/><Relationship Id="rId19" Type="http://schemas.openxmlformats.org/officeDocument/2006/relationships/image" Target="../media/image367.png"/><Relationship Id="rId31" Type="http://schemas.openxmlformats.org/officeDocument/2006/relationships/image" Target="../media/image379.png"/><Relationship Id="rId4" Type="http://schemas.openxmlformats.org/officeDocument/2006/relationships/image" Target="../media/image352.svg"/><Relationship Id="rId9" Type="http://schemas.openxmlformats.org/officeDocument/2006/relationships/image" Target="../media/image357.png"/><Relationship Id="rId14" Type="http://schemas.openxmlformats.org/officeDocument/2006/relationships/image" Target="../media/image362.svg"/><Relationship Id="rId22" Type="http://schemas.openxmlformats.org/officeDocument/2006/relationships/image" Target="../media/image370.svg"/><Relationship Id="rId27" Type="http://schemas.openxmlformats.org/officeDocument/2006/relationships/image" Target="../media/image375.png"/><Relationship Id="rId30" Type="http://schemas.openxmlformats.org/officeDocument/2006/relationships/image" Target="../media/image378.svg"/><Relationship Id="rId8" Type="http://schemas.openxmlformats.org/officeDocument/2006/relationships/image" Target="../media/image356.svg"/></Relationships>
</file>

<file path=ppt/slides/_rels/slide54.xml.rels><?xml version="1.0" encoding="UTF-8" standalone="yes"?>
<Relationships xmlns="http://schemas.openxmlformats.org/package/2006/relationships"><Relationship Id="rId8" Type="http://schemas.openxmlformats.org/officeDocument/2006/relationships/image" Target="../media/image388.svg"/><Relationship Id="rId13" Type="http://schemas.openxmlformats.org/officeDocument/2006/relationships/image" Target="../media/image393.png"/><Relationship Id="rId18" Type="http://schemas.openxmlformats.org/officeDocument/2006/relationships/image" Target="../media/image398.svg"/><Relationship Id="rId3" Type="http://schemas.openxmlformats.org/officeDocument/2006/relationships/image" Target="../media/image383.png"/><Relationship Id="rId21" Type="http://schemas.openxmlformats.org/officeDocument/2006/relationships/image" Target="../media/image401.png"/><Relationship Id="rId7" Type="http://schemas.openxmlformats.org/officeDocument/2006/relationships/image" Target="../media/image387.png"/><Relationship Id="rId12" Type="http://schemas.openxmlformats.org/officeDocument/2006/relationships/image" Target="../media/image392.svg"/><Relationship Id="rId17" Type="http://schemas.openxmlformats.org/officeDocument/2006/relationships/image" Target="../media/image397.png"/><Relationship Id="rId2" Type="http://schemas.openxmlformats.org/officeDocument/2006/relationships/image" Target="../media/image237.png"/><Relationship Id="rId16" Type="http://schemas.openxmlformats.org/officeDocument/2006/relationships/image" Target="../media/image396.svg"/><Relationship Id="rId20" Type="http://schemas.openxmlformats.org/officeDocument/2006/relationships/image" Target="../media/image400.svg"/><Relationship Id="rId1" Type="http://schemas.openxmlformats.org/officeDocument/2006/relationships/slideLayout" Target="../slideLayouts/slideLayout24.xml"/><Relationship Id="rId6" Type="http://schemas.openxmlformats.org/officeDocument/2006/relationships/image" Target="../media/image386.svg"/><Relationship Id="rId11" Type="http://schemas.openxmlformats.org/officeDocument/2006/relationships/image" Target="../media/image391.png"/><Relationship Id="rId24" Type="http://schemas.openxmlformats.org/officeDocument/2006/relationships/image" Target="../media/image404.svg"/><Relationship Id="rId5" Type="http://schemas.openxmlformats.org/officeDocument/2006/relationships/image" Target="../media/image385.png"/><Relationship Id="rId15" Type="http://schemas.openxmlformats.org/officeDocument/2006/relationships/image" Target="../media/image395.png"/><Relationship Id="rId23" Type="http://schemas.openxmlformats.org/officeDocument/2006/relationships/image" Target="../media/image403.png"/><Relationship Id="rId10" Type="http://schemas.openxmlformats.org/officeDocument/2006/relationships/image" Target="../media/image390.svg"/><Relationship Id="rId19" Type="http://schemas.openxmlformats.org/officeDocument/2006/relationships/image" Target="../media/image399.png"/><Relationship Id="rId4" Type="http://schemas.openxmlformats.org/officeDocument/2006/relationships/image" Target="../media/image384.svg"/><Relationship Id="rId9" Type="http://schemas.openxmlformats.org/officeDocument/2006/relationships/image" Target="../media/image389.png"/><Relationship Id="rId14" Type="http://schemas.openxmlformats.org/officeDocument/2006/relationships/image" Target="../media/image394.svg"/><Relationship Id="rId22" Type="http://schemas.openxmlformats.org/officeDocument/2006/relationships/image" Target="../media/image402.svg"/></Relationships>
</file>

<file path=ppt/slides/_rels/slide55.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image" Target="../media/image16.png"/><Relationship Id="rId1" Type="http://schemas.openxmlformats.org/officeDocument/2006/relationships/slideLayout" Target="../slideLayouts/slideLayout22.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56.xml.rels><?xml version="1.0" encoding="UTF-8" standalone="yes"?>
<Relationships xmlns="http://schemas.openxmlformats.org/package/2006/relationships"><Relationship Id="rId3" Type="http://schemas.openxmlformats.org/officeDocument/2006/relationships/image" Target="../media/image412.png"/><Relationship Id="rId7" Type="http://schemas.openxmlformats.org/officeDocument/2006/relationships/image" Target="../media/image416.svg"/><Relationship Id="rId2" Type="http://schemas.openxmlformats.org/officeDocument/2006/relationships/image" Target="../media/image411.png"/><Relationship Id="rId1" Type="http://schemas.openxmlformats.org/officeDocument/2006/relationships/slideLayout" Target="../slideLayouts/slideLayout22.xml"/><Relationship Id="rId6" Type="http://schemas.openxmlformats.org/officeDocument/2006/relationships/image" Target="../media/image415.png"/><Relationship Id="rId5" Type="http://schemas.openxmlformats.org/officeDocument/2006/relationships/image" Target="../media/image414.png"/><Relationship Id="rId4" Type="http://schemas.openxmlformats.org/officeDocument/2006/relationships/image" Target="../media/image413.svg"/></Relationships>
</file>

<file path=ppt/slides/_rels/slide5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5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2.xml"/><Relationship Id="rId5" Type="http://schemas.openxmlformats.org/officeDocument/2006/relationships/image" Target="../media/image424.png"/><Relationship Id="rId4" Type="http://schemas.openxmlformats.org/officeDocument/2006/relationships/image" Target="../media/image423.png"/></Relationships>
</file>

<file path=ppt/slides/_rels/slide5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22.xml"/><Relationship Id="rId5" Type="http://schemas.openxmlformats.org/officeDocument/2006/relationships/image" Target="../media/image428.png"/><Relationship Id="rId4" Type="http://schemas.openxmlformats.org/officeDocument/2006/relationships/image" Target="../media/image42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5.svg"/><Relationship Id="rId3" Type="http://schemas.openxmlformats.org/officeDocument/2006/relationships/image" Target="../media/image430.png"/><Relationship Id="rId7" Type="http://schemas.openxmlformats.org/officeDocument/2006/relationships/image" Target="../media/image434.png"/><Relationship Id="rId2" Type="http://schemas.openxmlformats.org/officeDocument/2006/relationships/image" Target="../media/image429.png"/><Relationship Id="rId1" Type="http://schemas.openxmlformats.org/officeDocument/2006/relationships/slideLayout" Target="../slideLayouts/slideLayout22.xml"/><Relationship Id="rId6" Type="http://schemas.openxmlformats.org/officeDocument/2006/relationships/image" Target="../media/image433.svg"/><Relationship Id="rId5" Type="http://schemas.openxmlformats.org/officeDocument/2006/relationships/image" Target="../media/image432.png"/><Relationship Id="rId4" Type="http://schemas.openxmlformats.org/officeDocument/2006/relationships/image" Target="../media/image431.svg"/></Relationships>
</file>

<file path=ppt/slides/_rels/slide61.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7.svg"/><Relationship Id="rId7" Type="http://schemas.openxmlformats.org/officeDocument/2006/relationships/image" Target="../media/image441.svg"/><Relationship Id="rId2" Type="http://schemas.openxmlformats.org/officeDocument/2006/relationships/image" Target="../media/image436.png"/><Relationship Id="rId1" Type="http://schemas.openxmlformats.org/officeDocument/2006/relationships/slideLayout" Target="../slideLayouts/slideLayout22.xml"/><Relationship Id="rId6" Type="http://schemas.openxmlformats.org/officeDocument/2006/relationships/image" Target="../media/image440.png"/><Relationship Id="rId5" Type="http://schemas.openxmlformats.org/officeDocument/2006/relationships/image" Target="../media/image439.svg"/><Relationship Id="rId4" Type="http://schemas.openxmlformats.org/officeDocument/2006/relationships/image" Target="../media/image438.png"/><Relationship Id="rId9" Type="http://schemas.openxmlformats.org/officeDocument/2006/relationships/image" Target="../media/image443.svg"/></Relationships>
</file>

<file path=ppt/slides/_rels/slide62.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219.svg"/><Relationship Id="rId2" Type="http://schemas.openxmlformats.org/officeDocument/2006/relationships/image" Target="../media/image218.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446.svg"/><Relationship Id="rId2" Type="http://schemas.openxmlformats.org/officeDocument/2006/relationships/image" Target="../media/image445.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png"/><Relationship Id="rId3" Type="http://schemas.openxmlformats.org/officeDocument/2006/relationships/image" Target="../media/image448.png"/><Relationship Id="rId7" Type="http://schemas.openxmlformats.org/officeDocument/2006/relationships/image" Target="../media/image452.pn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22.xml"/><Relationship Id="rId6" Type="http://schemas.openxmlformats.org/officeDocument/2006/relationships/image" Target="../media/image451.png"/><Relationship Id="rId11" Type="http://schemas.openxmlformats.org/officeDocument/2006/relationships/image" Target="../media/image456.png"/><Relationship Id="rId5" Type="http://schemas.openxmlformats.org/officeDocument/2006/relationships/image" Target="../media/image450.png"/><Relationship Id="rId15" Type="http://schemas.openxmlformats.org/officeDocument/2006/relationships/image" Target="../media/image460.svg"/><Relationship Id="rId10" Type="http://schemas.openxmlformats.org/officeDocument/2006/relationships/image" Target="../media/image455.png"/><Relationship Id="rId4" Type="http://schemas.openxmlformats.org/officeDocument/2006/relationships/image" Target="../media/image449.svg"/><Relationship Id="rId9" Type="http://schemas.openxmlformats.org/officeDocument/2006/relationships/image" Target="../media/image454.png"/><Relationship Id="rId14" Type="http://schemas.openxmlformats.org/officeDocument/2006/relationships/image" Target="../media/image459.png"/></Relationships>
</file>

<file path=ppt/slides/_rels/slide66.xml.rels><?xml version="1.0" encoding="UTF-8" standalone="yes"?>
<Relationships xmlns="http://schemas.openxmlformats.org/package/2006/relationships"><Relationship Id="rId8" Type="http://schemas.openxmlformats.org/officeDocument/2006/relationships/image" Target="../media/image467.png"/><Relationship Id="rId3" Type="http://schemas.openxmlformats.org/officeDocument/2006/relationships/image" Target="../media/image462.svg"/><Relationship Id="rId7" Type="http://schemas.openxmlformats.org/officeDocument/2006/relationships/image" Target="../media/image466.svg"/><Relationship Id="rId2" Type="http://schemas.openxmlformats.org/officeDocument/2006/relationships/image" Target="../media/image461.png"/><Relationship Id="rId1" Type="http://schemas.openxmlformats.org/officeDocument/2006/relationships/slideLayout" Target="../slideLayouts/slideLayout22.xml"/><Relationship Id="rId6" Type="http://schemas.openxmlformats.org/officeDocument/2006/relationships/image" Target="../media/image465.png"/><Relationship Id="rId5" Type="http://schemas.openxmlformats.org/officeDocument/2006/relationships/image" Target="../media/image464.svg"/><Relationship Id="rId4" Type="http://schemas.openxmlformats.org/officeDocument/2006/relationships/image" Target="../media/image463.png"/></Relationships>
</file>

<file path=ppt/slides/_rels/slide6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471.svg"/><Relationship Id="rId2" Type="http://schemas.openxmlformats.org/officeDocument/2006/relationships/image" Target="../media/image470.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30.xml"/><Relationship Id="rId5" Type="http://schemas.openxmlformats.org/officeDocument/2006/relationships/image" Target="../media/image475.png"/><Relationship Id="rId4" Type="http://schemas.openxmlformats.org/officeDocument/2006/relationships/image" Target="../media/image474.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9.xml"/></Relationships>
</file>

<file path=ppt/slides/_rels/slide70.xml.rels><?xml version="1.0" encoding="UTF-8" standalone="yes"?>
<Relationships xmlns="http://schemas.openxmlformats.org/package/2006/relationships"><Relationship Id="rId3" Type="http://schemas.openxmlformats.org/officeDocument/2006/relationships/image" Target="../media/image477.svg"/><Relationship Id="rId7" Type="http://schemas.openxmlformats.org/officeDocument/2006/relationships/image" Target="../media/image481.svg"/><Relationship Id="rId2" Type="http://schemas.openxmlformats.org/officeDocument/2006/relationships/image" Target="../media/image476.png"/><Relationship Id="rId1" Type="http://schemas.openxmlformats.org/officeDocument/2006/relationships/slideLayout" Target="../slideLayouts/slideLayout30.xml"/><Relationship Id="rId6" Type="http://schemas.openxmlformats.org/officeDocument/2006/relationships/image" Target="../media/image480.png"/><Relationship Id="rId5" Type="http://schemas.openxmlformats.org/officeDocument/2006/relationships/image" Target="../media/image479.svg"/><Relationship Id="rId4" Type="http://schemas.openxmlformats.org/officeDocument/2006/relationships/image" Target="../media/image478.png"/></Relationships>
</file>

<file path=ppt/slides/_rels/slide71.xml.rels><?xml version="1.0" encoding="UTF-8" standalone="yes"?>
<Relationships xmlns="http://schemas.openxmlformats.org/package/2006/relationships"><Relationship Id="rId3" Type="http://schemas.openxmlformats.org/officeDocument/2006/relationships/image" Target="../media/image483.svg"/><Relationship Id="rId2" Type="http://schemas.openxmlformats.org/officeDocument/2006/relationships/image" Target="../media/image482.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8" Type="http://schemas.openxmlformats.org/officeDocument/2006/relationships/image" Target="../media/image489.png"/><Relationship Id="rId13" Type="http://schemas.openxmlformats.org/officeDocument/2006/relationships/image" Target="../media/image494.png"/><Relationship Id="rId18" Type="http://schemas.openxmlformats.org/officeDocument/2006/relationships/image" Target="../media/image499.svg"/><Relationship Id="rId3" Type="http://schemas.openxmlformats.org/officeDocument/2006/relationships/image" Target="../media/image484.png"/><Relationship Id="rId7" Type="http://schemas.openxmlformats.org/officeDocument/2006/relationships/image" Target="../media/image488.png"/><Relationship Id="rId12" Type="http://schemas.openxmlformats.org/officeDocument/2006/relationships/image" Target="../media/image493.png"/><Relationship Id="rId17" Type="http://schemas.openxmlformats.org/officeDocument/2006/relationships/image" Target="../media/image498.png"/><Relationship Id="rId2" Type="http://schemas.openxmlformats.org/officeDocument/2006/relationships/notesSlide" Target="../notesSlides/notesSlide7.xml"/><Relationship Id="rId16" Type="http://schemas.openxmlformats.org/officeDocument/2006/relationships/image" Target="../media/image497.svg"/><Relationship Id="rId1" Type="http://schemas.openxmlformats.org/officeDocument/2006/relationships/slideLayout" Target="../slideLayouts/slideLayout30.xml"/><Relationship Id="rId6" Type="http://schemas.openxmlformats.org/officeDocument/2006/relationships/image" Target="../media/image487.png"/><Relationship Id="rId11" Type="http://schemas.openxmlformats.org/officeDocument/2006/relationships/image" Target="../media/image492.png"/><Relationship Id="rId5" Type="http://schemas.openxmlformats.org/officeDocument/2006/relationships/image" Target="../media/image486.png"/><Relationship Id="rId15" Type="http://schemas.openxmlformats.org/officeDocument/2006/relationships/image" Target="../media/image496.png"/><Relationship Id="rId10" Type="http://schemas.openxmlformats.org/officeDocument/2006/relationships/image" Target="../media/image491.png"/><Relationship Id="rId4" Type="http://schemas.openxmlformats.org/officeDocument/2006/relationships/image" Target="../media/image485.png"/><Relationship Id="rId9" Type="http://schemas.openxmlformats.org/officeDocument/2006/relationships/image" Target="../media/image490.png"/><Relationship Id="rId14" Type="http://schemas.openxmlformats.org/officeDocument/2006/relationships/image" Target="../media/image495.svg"/></Relationships>
</file>

<file path=ppt/slides/_rels/slide7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30.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s>
</file>

<file path=ppt/slides/_rels/slide74.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506.png"/><Relationship Id="rId7" Type="http://schemas.openxmlformats.org/officeDocument/2006/relationships/image" Target="../media/image510.png"/><Relationship Id="rId12" Type="http://schemas.openxmlformats.org/officeDocument/2006/relationships/image" Target="../media/image515.svg"/><Relationship Id="rId2" Type="http://schemas.openxmlformats.org/officeDocument/2006/relationships/image" Target="../media/image505.png"/><Relationship Id="rId1" Type="http://schemas.openxmlformats.org/officeDocument/2006/relationships/slideLayout" Target="../slideLayouts/slideLayout30.xml"/><Relationship Id="rId6" Type="http://schemas.openxmlformats.org/officeDocument/2006/relationships/image" Target="../media/image509.png"/><Relationship Id="rId11" Type="http://schemas.openxmlformats.org/officeDocument/2006/relationships/image" Target="../media/image514.png"/><Relationship Id="rId5" Type="http://schemas.openxmlformats.org/officeDocument/2006/relationships/image" Target="../media/image508.png"/><Relationship Id="rId10" Type="http://schemas.openxmlformats.org/officeDocument/2006/relationships/image" Target="../media/image513.svg"/><Relationship Id="rId4" Type="http://schemas.openxmlformats.org/officeDocument/2006/relationships/image" Target="../media/image507.png"/><Relationship Id="rId9" Type="http://schemas.openxmlformats.org/officeDocument/2006/relationships/image" Target="../media/image512.png"/></Relationships>
</file>

<file path=ppt/slides/_rels/slide75.xml.rels><?xml version="1.0" encoding="UTF-8" standalone="yes"?>
<Relationships xmlns="http://schemas.openxmlformats.org/package/2006/relationships"><Relationship Id="rId3" Type="http://schemas.openxmlformats.org/officeDocument/2006/relationships/image" Target="../media/image517.svg"/><Relationship Id="rId2" Type="http://schemas.openxmlformats.org/officeDocument/2006/relationships/image" Target="../media/image516.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8" Type="http://schemas.openxmlformats.org/officeDocument/2006/relationships/image" Target="../media/image524.png"/><Relationship Id="rId13" Type="http://schemas.openxmlformats.org/officeDocument/2006/relationships/image" Target="../media/image529.png"/><Relationship Id="rId18" Type="http://schemas.openxmlformats.org/officeDocument/2006/relationships/image" Target="../media/image534.png"/><Relationship Id="rId3" Type="http://schemas.openxmlformats.org/officeDocument/2006/relationships/image" Target="../media/image519.png"/><Relationship Id="rId7" Type="http://schemas.openxmlformats.org/officeDocument/2006/relationships/image" Target="../media/image523.png"/><Relationship Id="rId12" Type="http://schemas.openxmlformats.org/officeDocument/2006/relationships/image" Target="../media/image528.png"/><Relationship Id="rId17" Type="http://schemas.openxmlformats.org/officeDocument/2006/relationships/image" Target="../media/image533.png"/><Relationship Id="rId2" Type="http://schemas.openxmlformats.org/officeDocument/2006/relationships/image" Target="../media/image518.png"/><Relationship Id="rId16" Type="http://schemas.openxmlformats.org/officeDocument/2006/relationships/image" Target="../media/image532.png"/><Relationship Id="rId1" Type="http://schemas.openxmlformats.org/officeDocument/2006/relationships/slideLayout" Target="../slideLayouts/slideLayout31.xml"/><Relationship Id="rId6" Type="http://schemas.openxmlformats.org/officeDocument/2006/relationships/image" Target="../media/image522.png"/><Relationship Id="rId11" Type="http://schemas.openxmlformats.org/officeDocument/2006/relationships/image" Target="../media/image527.png"/><Relationship Id="rId5" Type="http://schemas.openxmlformats.org/officeDocument/2006/relationships/image" Target="../media/image521.png"/><Relationship Id="rId15" Type="http://schemas.openxmlformats.org/officeDocument/2006/relationships/image" Target="../media/image531.png"/><Relationship Id="rId10" Type="http://schemas.openxmlformats.org/officeDocument/2006/relationships/image" Target="../media/image526.png"/><Relationship Id="rId4" Type="http://schemas.openxmlformats.org/officeDocument/2006/relationships/image" Target="../media/image520.png"/><Relationship Id="rId9" Type="http://schemas.openxmlformats.org/officeDocument/2006/relationships/image" Target="../media/image525.png"/><Relationship Id="rId14" Type="http://schemas.openxmlformats.org/officeDocument/2006/relationships/image" Target="../media/image530.png"/></Relationships>
</file>

<file path=ppt/slides/_rels/slide77.xml.rels><?xml version="1.0" encoding="UTF-8" standalone="yes"?>
<Relationships xmlns="http://schemas.openxmlformats.org/package/2006/relationships"><Relationship Id="rId3" Type="http://schemas.openxmlformats.org/officeDocument/2006/relationships/image" Target="../media/image536.svg"/><Relationship Id="rId2" Type="http://schemas.openxmlformats.org/officeDocument/2006/relationships/image" Target="../media/image535.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30.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79.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image" Target="../media/image542.png"/><Relationship Id="rId1" Type="http://schemas.openxmlformats.org/officeDocument/2006/relationships/slideLayout" Target="../slideLayouts/slideLayout30.xml"/><Relationship Id="rId5" Type="http://schemas.openxmlformats.org/officeDocument/2006/relationships/image" Target="../media/image545.png"/><Relationship Id="rId4" Type="http://schemas.openxmlformats.org/officeDocument/2006/relationships/image" Target="../media/image5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slideLayout" Target="../slideLayouts/slideLayout30.xml"/><Relationship Id="rId6" Type="http://schemas.openxmlformats.org/officeDocument/2006/relationships/image" Target="../media/image550.svg"/><Relationship Id="rId5" Type="http://schemas.openxmlformats.org/officeDocument/2006/relationships/image" Target="../media/image549.png"/><Relationship Id="rId4" Type="http://schemas.openxmlformats.org/officeDocument/2006/relationships/image" Target="../media/image548.png"/></Relationships>
</file>

<file path=ppt/slides/_rels/slide81.xml.rels><?xml version="1.0" encoding="UTF-8" standalone="yes"?>
<Relationships xmlns="http://schemas.openxmlformats.org/package/2006/relationships"><Relationship Id="rId3" Type="http://schemas.openxmlformats.org/officeDocument/2006/relationships/image" Target="../media/image552.svg"/><Relationship Id="rId2" Type="http://schemas.openxmlformats.org/officeDocument/2006/relationships/image" Target="../media/image551.png"/><Relationship Id="rId1" Type="http://schemas.openxmlformats.org/officeDocument/2006/relationships/slideLayout" Target="../slideLayouts/slideLayout30.xml"/><Relationship Id="rId5" Type="http://schemas.openxmlformats.org/officeDocument/2006/relationships/image" Target="../media/image554.svg"/><Relationship Id="rId4" Type="http://schemas.openxmlformats.org/officeDocument/2006/relationships/image" Target="../media/image553.png"/></Relationships>
</file>

<file path=ppt/slides/_rels/slide82.xml.rels><?xml version="1.0" encoding="UTF-8" standalone="yes"?>
<Relationships xmlns="http://schemas.openxmlformats.org/package/2006/relationships"><Relationship Id="rId3" Type="http://schemas.openxmlformats.org/officeDocument/2006/relationships/image" Target="../media/image556.svg"/><Relationship Id="rId2" Type="http://schemas.openxmlformats.org/officeDocument/2006/relationships/image" Target="../media/image555.png"/><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558.svg"/><Relationship Id="rId7" Type="http://schemas.openxmlformats.org/officeDocument/2006/relationships/image" Target="../media/image562.svg"/><Relationship Id="rId2" Type="http://schemas.openxmlformats.org/officeDocument/2006/relationships/image" Target="../media/image557.png"/><Relationship Id="rId1" Type="http://schemas.openxmlformats.org/officeDocument/2006/relationships/slideLayout" Target="../slideLayouts/slideLayout33.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84.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564.svg"/></Relationships>
</file>

<file path=ppt/slides/_rels/slide85.xml.rels><?xml version="1.0" encoding="UTF-8" standalone="yes"?>
<Relationships xmlns="http://schemas.openxmlformats.org/package/2006/relationships"><Relationship Id="rId8" Type="http://schemas.openxmlformats.org/officeDocument/2006/relationships/image" Target="../media/image571.svg"/><Relationship Id="rId13" Type="http://schemas.openxmlformats.org/officeDocument/2006/relationships/image" Target="../media/image576.png"/><Relationship Id="rId18" Type="http://schemas.openxmlformats.org/officeDocument/2006/relationships/image" Target="../media/image581.svg"/><Relationship Id="rId3" Type="http://schemas.openxmlformats.org/officeDocument/2006/relationships/image" Target="../media/image566.svg"/><Relationship Id="rId7" Type="http://schemas.openxmlformats.org/officeDocument/2006/relationships/image" Target="../media/image570.png"/><Relationship Id="rId12" Type="http://schemas.openxmlformats.org/officeDocument/2006/relationships/image" Target="../media/image575.svg"/><Relationship Id="rId17" Type="http://schemas.openxmlformats.org/officeDocument/2006/relationships/image" Target="../media/image580.png"/><Relationship Id="rId2" Type="http://schemas.openxmlformats.org/officeDocument/2006/relationships/image" Target="../media/image565.png"/><Relationship Id="rId16" Type="http://schemas.openxmlformats.org/officeDocument/2006/relationships/image" Target="../media/image579.svg"/><Relationship Id="rId1" Type="http://schemas.openxmlformats.org/officeDocument/2006/relationships/slideLayout" Target="../slideLayouts/slideLayout28.xml"/><Relationship Id="rId6" Type="http://schemas.openxmlformats.org/officeDocument/2006/relationships/image" Target="../media/image569.svg"/><Relationship Id="rId11" Type="http://schemas.openxmlformats.org/officeDocument/2006/relationships/image" Target="../media/image574.png"/><Relationship Id="rId5" Type="http://schemas.openxmlformats.org/officeDocument/2006/relationships/image" Target="../media/image568.png"/><Relationship Id="rId15" Type="http://schemas.openxmlformats.org/officeDocument/2006/relationships/image" Target="../media/image578.png"/><Relationship Id="rId10" Type="http://schemas.openxmlformats.org/officeDocument/2006/relationships/image" Target="../media/image573.svg"/><Relationship Id="rId4" Type="http://schemas.openxmlformats.org/officeDocument/2006/relationships/image" Target="../media/image567.png"/><Relationship Id="rId9" Type="http://schemas.openxmlformats.org/officeDocument/2006/relationships/image" Target="../media/image572.png"/><Relationship Id="rId14" Type="http://schemas.openxmlformats.org/officeDocument/2006/relationships/image" Target="../media/image577.svg"/></Relationships>
</file>

<file path=ppt/slides/_rels/slide86.xml.rels><?xml version="1.0" encoding="UTF-8" standalone="yes"?>
<Relationships xmlns="http://schemas.openxmlformats.org/package/2006/relationships"><Relationship Id="rId3" Type="http://schemas.openxmlformats.org/officeDocument/2006/relationships/image" Target="../media/image583.svg"/><Relationship Id="rId2" Type="http://schemas.openxmlformats.org/officeDocument/2006/relationships/image" Target="../media/image582.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85.svg"/><Relationship Id="rId7" Type="http://schemas.openxmlformats.org/officeDocument/2006/relationships/image" Target="../media/image589.svg"/><Relationship Id="rId2" Type="http://schemas.openxmlformats.org/officeDocument/2006/relationships/image" Target="../media/image584.png"/><Relationship Id="rId1" Type="http://schemas.openxmlformats.org/officeDocument/2006/relationships/slideLayout" Target="../slideLayouts/slideLayout12.xml"/><Relationship Id="rId6" Type="http://schemas.openxmlformats.org/officeDocument/2006/relationships/image" Target="../media/image588.png"/><Relationship Id="rId5" Type="http://schemas.openxmlformats.org/officeDocument/2006/relationships/image" Target="../media/image587.svg"/><Relationship Id="rId4" Type="http://schemas.openxmlformats.org/officeDocument/2006/relationships/image" Target="../media/image586.png"/><Relationship Id="rId9" Type="http://schemas.openxmlformats.org/officeDocument/2006/relationships/image" Target="../media/image591.svg"/></Relationships>
</file>

<file path=ppt/slides/_rels/slide88.xml.rels><?xml version="1.0" encoding="UTF-8" standalone="yes"?>
<Relationships xmlns="http://schemas.openxmlformats.org/package/2006/relationships"><Relationship Id="rId3" Type="http://schemas.openxmlformats.org/officeDocument/2006/relationships/image" Target="../media/image593.svg"/><Relationship Id="rId2" Type="http://schemas.openxmlformats.org/officeDocument/2006/relationships/image" Target="../media/image59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95.svg"/><Relationship Id="rId2" Type="http://schemas.openxmlformats.org/officeDocument/2006/relationships/image" Target="../media/image59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image" Target="../media/image602.png"/><Relationship Id="rId3" Type="http://schemas.openxmlformats.org/officeDocument/2006/relationships/image" Target="../media/image597.png"/><Relationship Id="rId7" Type="http://schemas.openxmlformats.org/officeDocument/2006/relationships/image" Target="../media/image601.png"/><Relationship Id="rId2" Type="http://schemas.openxmlformats.org/officeDocument/2006/relationships/image" Target="../media/image596.png"/><Relationship Id="rId1" Type="http://schemas.openxmlformats.org/officeDocument/2006/relationships/slideLayout" Target="../slideLayouts/slideLayout18.xml"/><Relationship Id="rId6" Type="http://schemas.openxmlformats.org/officeDocument/2006/relationships/image" Target="../media/image600.png"/><Relationship Id="rId5" Type="http://schemas.openxmlformats.org/officeDocument/2006/relationships/image" Target="../media/image599.png"/><Relationship Id="rId10" Type="http://schemas.openxmlformats.org/officeDocument/2006/relationships/image" Target="../media/image604.png"/><Relationship Id="rId4" Type="http://schemas.openxmlformats.org/officeDocument/2006/relationships/image" Target="../media/image598.png"/><Relationship Id="rId9" Type="http://schemas.openxmlformats.org/officeDocument/2006/relationships/image" Target="../media/image603.png"/></Relationships>
</file>

<file path=ppt/slides/_rels/slide91.xml.rels><?xml version="1.0" encoding="UTF-8" standalone="yes"?>
<Relationships xmlns="http://schemas.openxmlformats.org/package/2006/relationships"><Relationship Id="rId8" Type="http://schemas.openxmlformats.org/officeDocument/2006/relationships/image" Target="../media/image611.svg"/><Relationship Id="rId3" Type="http://schemas.openxmlformats.org/officeDocument/2006/relationships/image" Target="../media/image606.png"/><Relationship Id="rId7" Type="http://schemas.openxmlformats.org/officeDocument/2006/relationships/image" Target="../media/image610.png"/><Relationship Id="rId2" Type="http://schemas.openxmlformats.org/officeDocument/2006/relationships/image" Target="../media/image605.png"/><Relationship Id="rId1" Type="http://schemas.openxmlformats.org/officeDocument/2006/relationships/slideLayout" Target="../slideLayouts/slideLayout18.xml"/><Relationship Id="rId6" Type="http://schemas.openxmlformats.org/officeDocument/2006/relationships/image" Target="../media/image609.png"/><Relationship Id="rId5" Type="http://schemas.openxmlformats.org/officeDocument/2006/relationships/image" Target="../media/image608.png"/><Relationship Id="rId4" Type="http://schemas.openxmlformats.org/officeDocument/2006/relationships/image" Target="../media/image607.png"/></Relationships>
</file>

<file path=ppt/slides/_rels/slide92.xml.rels><?xml version="1.0" encoding="UTF-8" standalone="yes"?>
<Relationships xmlns="http://schemas.openxmlformats.org/package/2006/relationships"><Relationship Id="rId13" Type="http://schemas.openxmlformats.org/officeDocument/2006/relationships/image" Target="../media/image623.svg"/><Relationship Id="rId18" Type="http://schemas.openxmlformats.org/officeDocument/2006/relationships/image" Target="../media/image628.png"/><Relationship Id="rId26" Type="http://schemas.openxmlformats.org/officeDocument/2006/relationships/image" Target="../media/image636.png"/><Relationship Id="rId3" Type="http://schemas.openxmlformats.org/officeDocument/2006/relationships/image" Target="../media/image613.png"/><Relationship Id="rId21" Type="http://schemas.openxmlformats.org/officeDocument/2006/relationships/image" Target="../media/image631.svg"/><Relationship Id="rId34" Type="http://schemas.openxmlformats.org/officeDocument/2006/relationships/image" Target="../media/image644.png"/><Relationship Id="rId7" Type="http://schemas.openxmlformats.org/officeDocument/2006/relationships/image" Target="../media/image617.svg"/><Relationship Id="rId12" Type="http://schemas.openxmlformats.org/officeDocument/2006/relationships/image" Target="../media/image622.png"/><Relationship Id="rId17" Type="http://schemas.openxmlformats.org/officeDocument/2006/relationships/image" Target="../media/image627.svg"/><Relationship Id="rId25" Type="http://schemas.openxmlformats.org/officeDocument/2006/relationships/image" Target="../media/image635.svg"/><Relationship Id="rId33" Type="http://schemas.openxmlformats.org/officeDocument/2006/relationships/image" Target="../media/image643.svg"/><Relationship Id="rId2" Type="http://schemas.openxmlformats.org/officeDocument/2006/relationships/image" Target="../media/image612.png"/><Relationship Id="rId16" Type="http://schemas.openxmlformats.org/officeDocument/2006/relationships/image" Target="../media/image626.png"/><Relationship Id="rId20" Type="http://schemas.openxmlformats.org/officeDocument/2006/relationships/image" Target="../media/image630.png"/><Relationship Id="rId29" Type="http://schemas.openxmlformats.org/officeDocument/2006/relationships/image" Target="../media/image639.svg"/><Relationship Id="rId1" Type="http://schemas.openxmlformats.org/officeDocument/2006/relationships/slideLayout" Target="../slideLayouts/slideLayout18.xml"/><Relationship Id="rId6" Type="http://schemas.openxmlformats.org/officeDocument/2006/relationships/image" Target="../media/image616.png"/><Relationship Id="rId11" Type="http://schemas.openxmlformats.org/officeDocument/2006/relationships/image" Target="../media/image621.svg"/><Relationship Id="rId24" Type="http://schemas.openxmlformats.org/officeDocument/2006/relationships/image" Target="../media/image634.png"/><Relationship Id="rId32" Type="http://schemas.openxmlformats.org/officeDocument/2006/relationships/image" Target="../media/image642.png"/><Relationship Id="rId5" Type="http://schemas.openxmlformats.org/officeDocument/2006/relationships/image" Target="../media/image615.png"/><Relationship Id="rId15" Type="http://schemas.openxmlformats.org/officeDocument/2006/relationships/image" Target="../media/image625.svg"/><Relationship Id="rId23" Type="http://schemas.openxmlformats.org/officeDocument/2006/relationships/image" Target="../media/image633.svg"/><Relationship Id="rId28" Type="http://schemas.openxmlformats.org/officeDocument/2006/relationships/image" Target="../media/image638.png"/><Relationship Id="rId10" Type="http://schemas.openxmlformats.org/officeDocument/2006/relationships/image" Target="../media/image620.png"/><Relationship Id="rId19" Type="http://schemas.openxmlformats.org/officeDocument/2006/relationships/image" Target="../media/image629.svg"/><Relationship Id="rId31" Type="http://schemas.openxmlformats.org/officeDocument/2006/relationships/image" Target="../media/image641.svg"/><Relationship Id="rId4" Type="http://schemas.openxmlformats.org/officeDocument/2006/relationships/image" Target="../media/image614.png"/><Relationship Id="rId9" Type="http://schemas.openxmlformats.org/officeDocument/2006/relationships/image" Target="../media/image619.svg"/><Relationship Id="rId14" Type="http://schemas.openxmlformats.org/officeDocument/2006/relationships/image" Target="../media/image624.png"/><Relationship Id="rId22" Type="http://schemas.openxmlformats.org/officeDocument/2006/relationships/image" Target="../media/image632.png"/><Relationship Id="rId27" Type="http://schemas.openxmlformats.org/officeDocument/2006/relationships/image" Target="../media/image637.svg"/><Relationship Id="rId30" Type="http://schemas.openxmlformats.org/officeDocument/2006/relationships/image" Target="../media/image640.png"/><Relationship Id="rId35" Type="http://schemas.openxmlformats.org/officeDocument/2006/relationships/image" Target="../media/image645.svg"/><Relationship Id="rId8" Type="http://schemas.openxmlformats.org/officeDocument/2006/relationships/image" Target="../media/image618.png"/></Relationships>
</file>

<file path=ppt/slides/_rels/slide93.xml.rels><?xml version="1.0" encoding="UTF-8" standalone="yes"?>
<Relationships xmlns="http://schemas.openxmlformats.org/package/2006/relationships"><Relationship Id="rId8" Type="http://schemas.openxmlformats.org/officeDocument/2006/relationships/image" Target="../media/image652.png"/><Relationship Id="rId3" Type="http://schemas.openxmlformats.org/officeDocument/2006/relationships/image" Target="../media/image647.svg"/><Relationship Id="rId7" Type="http://schemas.openxmlformats.org/officeDocument/2006/relationships/image" Target="../media/image651.svg"/><Relationship Id="rId2" Type="http://schemas.openxmlformats.org/officeDocument/2006/relationships/image" Target="../media/image646.png"/><Relationship Id="rId1" Type="http://schemas.openxmlformats.org/officeDocument/2006/relationships/slideLayout" Target="../slideLayouts/slideLayout18.xml"/><Relationship Id="rId6" Type="http://schemas.openxmlformats.org/officeDocument/2006/relationships/image" Target="../media/image650.png"/><Relationship Id="rId5" Type="http://schemas.openxmlformats.org/officeDocument/2006/relationships/image" Target="../media/image649.svg"/><Relationship Id="rId4" Type="http://schemas.openxmlformats.org/officeDocument/2006/relationships/image" Target="../media/image648.png"/><Relationship Id="rId9" Type="http://schemas.openxmlformats.org/officeDocument/2006/relationships/image" Target="../media/image653.svg"/></Relationships>
</file>

<file path=ppt/slides/_rels/slide94.xml.rels><?xml version="1.0" encoding="UTF-8" standalone="yes"?>
<Relationships xmlns="http://schemas.openxmlformats.org/package/2006/relationships"><Relationship Id="rId3" Type="http://schemas.openxmlformats.org/officeDocument/2006/relationships/image" Target="../media/image655.svg"/><Relationship Id="rId2" Type="http://schemas.openxmlformats.org/officeDocument/2006/relationships/image" Target="../media/image654.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7.png"/><Relationship Id="rId18" Type="http://schemas.openxmlformats.org/officeDocument/2006/relationships/image" Target="../media/image672.png"/><Relationship Id="rId26" Type="http://schemas.openxmlformats.org/officeDocument/2006/relationships/image" Target="../media/image680.png"/><Relationship Id="rId3" Type="http://schemas.openxmlformats.org/officeDocument/2006/relationships/image" Target="../media/image657.png"/><Relationship Id="rId21" Type="http://schemas.openxmlformats.org/officeDocument/2006/relationships/image" Target="../media/image675.png"/><Relationship Id="rId7" Type="http://schemas.openxmlformats.org/officeDocument/2006/relationships/image" Target="../media/image661.png"/><Relationship Id="rId12" Type="http://schemas.openxmlformats.org/officeDocument/2006/relationships/image" Target="../media/image666.png"/><Relationship Id="rId17" Type="http://schemas.openxmlformats.org/officeDocument/2006/relationships/image" Target="../media/image671.png"/><Relationship Id="rId25" Type="http://schemas.openxmlformats.org/officeDocument/2006/relationships/image" Target="../media/image679.png"/><Relationship Id="rId2" Type="http://schemas.openxmlformats.org/officeDocument/2006/relationships/image" Target="../media/image656.png"/><Relationship Id="rId16" Type="http://schemas.openxmlformats.org/officeDocument/2006/relationships/image" Target="../media/image670.png"/><Relationship Id="rId20" Type="http://schemas.openxmlformats.org/officeDocument/2006/relationships/image" Target="../media/image674.png"/><Relationship Id="rId29" Type="http://schemas.openxmlformats.org/officeDocument/2006/relationships/image" Target="../media/image683.png"/><Relationship Id="rId1" Type="http://schemas.openxmlformats.org/officeDocument/2006/relationships/slideLayout" Target="../slideLayouts/slideLayout19.xml"/><Relationship Id="rId6" Type="http://schemas.openxmlformats.org/officeDocument/2006/relationships/image" Target="../media/image660.png"/><Relationship Id="rId11" Type="http://schemas.openxmlformats.org/officeDocument/2006/relationships/image" Target="../media/image665.png"/><Relationship Id="rId24" Type="http://schemas.openxmlformats.org/officeDocument/2006/relationships/image" Target="../media/image678.png"/><Relationship Id="rId5" Type="http://schemas.openxmlformats.org/officeDocument/2006/relationships/image" Target="../media/image659.png"/><Relationship Id="rId15" Type="http://schemas.openxmlformats.org/officeDocument/2006/relationships/image" Target="../media/image669.png"/><Relationship Id="rId23" Type="http://schemas.openxmlformats.org/officeDocument/2006/relationships/image" Target="../media/image677.png"/><Relationship Id="rId28" Type="http://schemas.openxmlformats.org/officeDocument/2006/relationships/image" Target="../media/image682.svg"/><Relationship Id="rId10" Type="http://schemas.openxmlformats.org/officeDocument/2006/relationships/image" Target="../media/image664.png"/><Relationship Id="rId19" Type="http://schemas.openxmlformats.org/officeDocument/2006/relationships/image" Target="../media/image673.png"/><Relationship Id="rId4" Type="http://schemas.openxmlformats.org/officeDocument/2006/relationships/image" Target="../media/image658.png"/><Relationship Id="rId9" Type="http://schemas.openxmlformats.org/officeDocument/2006/relationships/image" Target="../media/image663.png"/><Relationship Id="rId14" Type="http://schemas.openxmlformats.org/officeDocument/2006/relationships/image" Target="../media/image668.png"/><Relationship Id="rId22" Type="http://schemas.openxmlformats.org/officeDocument/2006/relationships/image" Target="../media/image676.png"/><Relationship Id="rId27" Type="http://schemas.openxmlformats.org/officeDocument/2006/relationships/image" Target="../media/image681.png"/><Relationship Id="rId30" Type="http://schemas.openxmlformats.org/officeDocument/2006/relationships/image" Target="../media/image684.svg"/></Relationships>
</file>

<file path=ppt/slides/_rels/slide96.xml.rels><?xml version="1.0" encoding="UTF-8" standalone="yes"?>
<Relationships xmlns="http://schemas.openxmlformats.org/package/2006/relationships"><Relationship Id="rId13" Type="http://schemas.openxmlformats.org/officeDocument/2006/relationships/image" Target="../media/image696.png"/><Relationship Id="rId18" Type="http://schemas.openxmlformats.org/officeDocument/2006/relationships/image" Target="../media/image701.png"/><Relationship Id="rId26" Type="http://schemas.openxmlformats.org/officeDocument/2006/relationships/image" Target="../media/image709.png"/><Relationship Id="rId21" Type="http://schemas.openxmlformats.org/officeDocument/2006/relationships/image" Target="../media/image704.svg"/><Relationship Id="rId34" Type="http://schemas.openxmlformats.org/officeDocument/2006/relationships/image" Target="../media/image717.png"/><Relationship Id="rId7" Type="http://schemas.openxmlformats.org/officeDocument/2006/relationships/image" Target="../media/image690.png"/><Relationship Id="rId12" Type="http://schemas.openxmlformats.org/officeDocument/2006/relationships/image" Target="../media/image695.png"/><Relationship Id="rId17" Type="http://schemas.openxmlformats.org/officeDocument/2006/relationships/image" Target="../media/image700.png"/><Relationship Id="rId25" Type="http://schemas.openxmlformats.org/officeDocument/2006/relationships/image" Target="../media/image708.svg"/><Relationship Id="rId33" Type="http://schemas.openxmlformats.org/officeDocument/2006/relationships/image" Target="../media/image716.svg"/><Relationship Id="rId2" Type="http://schemas.openxmlformats.org/officeDocument/2006/relationships/image" Target="../media/image685.png"/><Relationship Id="rId16" Type="http://schemas.openxmlformats.org/officeDocument/2006/relationships/image" Target="../media/image699.png"/><Relationship Id="rId20" Type="http://schemas.openxmlformats.org/officeDocument/2006/relationships/image" Target="../media/image703.png"/><Relationship Id="rId29" Type="http://schemas.openxmlformats.org/officeDocument/2006/relationships/image" Target="../media/image712.svg"/><Relationship Id="rId1" Type="http://schemas.openxmlformats.org/officeDocument/2006/relationships/slideLayout" Target="../slideLayouts/slideLayout20.xml"/><Relationship Id="rId6" Type="http://schemas.openxmlformats.org/officeDocument/2006/relationships/image" Target="../media/image689.png"/><Relationship Id="rId11" Type="http://schemas.openxmlformats.org/officeDocument/2006/relationships/image" Target="../media/image694.png"/><Relationship Id="rId24" Type="http://schemas.openxmlformats.org/officeDocument/2006/relationships/image" Target="../media/image707.png"/><Relationship Id="rId32" Type="http://schemas.openxmlformats.org/officeDocument/2006/relationships/image" Target="../media/image715.png"/><Relationship Id="rId37" Type="http://schemas.openxmlformats.org/officeDocument/2006/relationships/image" Target="../media/image720.svg"/><Relationship Id="rId5" Type="http://schemas.openxmlformats.org/officeDocument/2006/relationships/image" Target="../media/image688.png"/><Relationship Id="rId15" Type="http://schemas.openxmlformats.org/officeDocument/2006/relationships/image" Target="../media/image698.png"/><Relationship Id="rId23" Type="http://schemas.openxmlformats.org/officeDocument/2006/relationships/image" Target="../media/image706.svg"/><Relationship Id="rId28" Type="http://schemas.openxmlformats.org/officeDocument/2006/relationships/image" Target="../media/image711.png"/><Relationship Id="rId36" Type="http://schemas.openxmlformats.org/officeDocument/2006/relationships/image" Target="../media/image719.png"/><Relationship Id="rId10" Type="http://schemas.openxmlformats.org/officeDocument/2006/relationships/image" Target="../media/image693.png"/><Relationship Id="rId19" Type="http://schemas.openxmlformats.org/officeDocument/2006/relationships/image" Target="../media/image702.svg"/><Relationship Id="rId31" Type="http://schemas.openxmlformats.org/officeDocument/2006/relationships/image" Target="../media/image714.svg"/><Relationship Id="rId4" Type="http://schemas.openxmlformats.org/officeDocument/2006/relationships/image" Target="../media/image687.png"/><Relationship Id="rId9" Type="http://schemas.openxmlformats.org/officeDocument/2006/relationships/image" Target="../media/image692.png"/><Relationship Id="rId14" Type="http://schemas.openxmlformats.org/officeDocument/2006/relationships/image" Target="../media/image697.png"/><Relationship Id="rId22" Type="http://schemas.openxmlformats.org/officeDocument/2006/relationships/image" Target="../media/image705.png"/><Relationship Id="rId27" Type="http://schemas.openxmlformats.org/officeDocument/2006/relationships/image" Target="../media/image710.svg"/><Relationship Id="rId30" Type="http://schemas.openxmlformats.org/officeDocument/2006/relationships/image" Target="../media/image713.png"/><Relationship Id="rId35" Type="http://schemas.openxmlformats.org/officeDocument/2006/relationships/image" Target="../media/image718.svg"/><Relationship Id="rId8" Type="http://schemas.openxmlformats.org/officeDocument/2006/relationships/image" Target="../media/image691.png"/><Relationship Id="rId3" Type="http://schemas.openxmlformats.org/officeDocument/2006/relationships/image" Target="../media/image686.png"/></Relationships>
</file>

<file path=ppt/slides/_rels/slide97.xml.rels><?xml version="1.0" encoding="UTF-8" standalone="yes"?>
<Relationships xmlns="http://schemas.openxmlformats.org/package/2006/relationships"><Relationship Id="rId3" Type="http://schemas.openxmlformats.org/officeDocument/2006/relationships/image" Target="../media/image722.svg"/><Relationship Id="rId2" Type="http://schemas.openxmlformats.org/officeDocument/2006/relationships/image" Target="../media/image721.png"/><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image" Target="../media/image723.png"/><Relationship Id="rId1" Type="http://schemas.openxmlformats.org/officeDocument/2006/relationships/slideLayout" Target="../slideLayouts/slideLayout33.xml"/><Relationship Id="rId5" Type="http://schemas.openxmlformats.org/officeDocument/2006/relationships/image" Target="../media/image726.png"/><Relationship Id="rId4" Type="http://schemas.openxmlformats.org/officeDocument/2006/relationships/image" Target="../media/image725.png"/></Relationships>
</file>

<file path=ppt/slides/_rels/slide99.xml.rels><?xml version="1.0" encoding="UTF-8" standalone="yes"?>
<Relationships xmlns="http://schemas.openxmlformats.org/package/2006/relationships"><Relationship Id="rId8" Type="http://schemas.openxmlformats.org/officeDocument/2006/relationships/image" Target="../media/image733.png"/><Relationship Id="rId3" Type="http://schemas.openxmlformats.org/officeDocument/2006/relationships/image" Target="../media/image728.png"/><Relationship Id="rId7" Type="http://schemas.openxmlformats.org/officeDocument/2006/relationships/image" Target="../media/image732.png"/><Relationship Id="rId12" Type="http://schemas.openxmlformats.org/officeDocument/2006/relationships/image" Target="../media/image737.svg"/><Relationship Id="rId2" Type="http://schemas.openxmlformats.org/officeDocument/2006/relationships/image" Target="../media/image727.png"/><Relationship Id="rId1" Type="http://schemas.openxmlformats.org/officeDocument/2006/relationships/slideLayout" Target="../slideLayouts/slideLayout33.xml"/><Relationship Id="rId6" Type="http://schemas.openxmlformats.org/officeDocument/2006/relationships/image" Target="../media/image731.png"/><Relationship Id="rId11" Type="http://schemas.openxmlformats.org/officeDocument/2006/relationships/image" Target="../media/image736.png"/><Relationship Id="rId5" Type="http://schemas.openxmlformats.org/officeDocument/2006/relationships/image" Target="../media/image730.png"/><Relationship Id="rId10" Type="http://schemas.openxmlformats.org/officeDocument/2006/relationships/image" Target="../media/image735.png"/><Relationship Id="rId4" Type="http://schemas.openxmlformats.org/officeDocument/2006/relationships/image" Target="../media/image729.png"/><Relationship Id="rId9" Type="http://schemas.openxmlformats.org/officeDocument/2006/relationships/image" Target="../media/image7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14-2022.07.31</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16529"/>
            <a:chOff x="5625233" y="3348677"/>
            <a:chExt cx="1115568" cy="716529"/>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16529"/>
            <a:chOff x="5625233" y="3348677"/>
            <a:chExt cx="1115568" cy="716529"/>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16529"/>
            <a:chOff x="5625233" y="3348677"/>
            <a:chExt cx="1115568" cy="716529"/>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16529"/>
            <a:chOff x="5625233" y="3348677"/>
            <a:chExt cx="1115568" cy="716529"/>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20397"/>
            <a:chOff x="3959051" y="3922713"/>
            <a:chExt cx="1234766" cy="720397"/>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20397"/>
            <a:chOff x="3959051" y="3922713"/>
            <a:chExt cx="1234766" cy="720397"/>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2690020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14"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346077"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358779"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2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264"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358779"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10550075"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486276" y="4386263"/>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5887152"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8997949"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026076"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7502076"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8999"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8835"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10521948"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30" name="Graphic 36">
            <a:extLst>
              <a:ext uri="{FF2B5EF4-FFF2-40B4-BE49-F238E27FC236}">
                <a16:creationId xmlns:a16="http://schemas.microsoft.com/office/drawing/2014/main" id="{15CBF785-0911-A6A2-4217-F077EB8AB5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48999"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30">
            <a:extLst>
              <a:ext uri="{FF2B5EF4-FFF2-40B4-BE49-F238E27FC236}">
                <a16:creationId xmlns:a16="http://schemas.microsoft.com/office/drawing/2014/main" id="{D09820B4-7A43-6F52-6154-A20C7DB55CD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018835"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4486276"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4" name="Graphic 30">
            <a:extLst>
              <a:ext uri="{FF2B5EF4-FFF2-40B4-BE49-F238E27FC236}">
                <a16:creationId xmlns:a16="http://schemas.microsoft.com/office/drawing/2014/main" id="{34197EBB-136E-64EC-8D77-83F48AAA9C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473077"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5944441"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6" name="Graphic 30">
            <a:extLst>
              <a:ext uri="{FF2B5EF4-FFF2-40B4-BE49-F238E27FC236}">
                <a16:creationId xmlns:a16="http://schemas.microsoft.com/office/drawing/2014/main" id="{087F9BC3-91E4-E4E0-6B0E-06AC40280AC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001000"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7463397"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a:t>The architecture deck is available for both light and dark backgrounds. Determine which best fits your</a:t>
            </a:r>
            <a:br>
              <a:rPr lang="en-US" sz="1800"/>
            </a:br>
            <a:r>
              <a:rPr lang="en-US" sz="180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a:t>Locate the groups (see slides 25-26)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a:t>If you downloaded the asset package from the </a:t>
            </a:r>
            <a:r>
              <a:rPr lang="en-US" sz="1800">
                <a:hlinkClick r:id="rId2"/>
              </a:rPr>
              <a:t>AWS Architecture Center</a:t>
            </a:r>
            <a:r>
              <a:rPr lang="en-US" sz="180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a:solidFill>
                  <a:srgbClr val="1D1C1D"/>
                </a:solidFill>
              </a:rPr>
              <a:t>Connect the steps.</a:t>
            </a:r>
            <a:br>
              <a:rPr lang="en-US" altLang="en-US" sz="1800" dirty="0"/>
            </a:br>
            <a:r>
              <a:rPr lang="en-US" sz="180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a:t>You can use numbers to help convey a specific order within your diagram (see slide 18).</a:t>
            </a:r>
            <a:endParaRPr lang="en-US" altLang="en-US" sz="1800" dirty="0"/>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08359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071697"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08359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6232"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6232"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6232"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473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64738"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64738"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Attachment</a:t>
            </a:r>
          </a:p>
        </p:txBody>
      </p:sp>
      <p:pic>
        <p:nvPicPr>
          <p:cNvPr id="46" name="Graphic 8">
            <a:extLst>
              <a:ext uri="{FF2B5EF4-FFF2-40B4-BE49-F238E27FC236}">
                <a16:creationId xmlns:a16="http://schemas.microsoft.com/office/drawing/2014/main" id="{21217C95-0093-7D4B-AC1A-AD9B666AF11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19"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07116"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Core network edge</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Building a Diagram for Portrait View</a:t>
            </a:r>
          </a:p>
        </p:txBody>
      </p:sp>
      <p:sp>
        <p:nvSpPr>
          <p:cNvPr id="3" name="Content Placeholder 2">
            <a:extLst>
              <a:ext uri="{FF2B5EF4-FFF2-40B4-BE49-F238E27FC236}">
                <a16:creationId xmlns:a16="http://schemas.microsoft.com/office/drawing/2014/main" id="{4FFE6C09-60B0-9B46-ADFB-553D969C00C8}"/>
              </a:ext>
            </a:extLst>
          </p:cNvPr>
          <p:cNvSpPr>
            <a:spLocks noGrp="1"/>
          </p:cNvSpPr>
          <p:nvPr>
            <p:ph sz="half" idx="1"/>
          </p:nvPr>
        </p:nvSpPr>
        <p:spPr>
          <a:xfrm>
            <a:off x="240941" y="1175658"/>
            <a:ext cx="6998544" cy="1208208"/>
          </a:xfrm>
        </p:spPr>
        <p:txBody>
          <a:bodyPr>
            <a:normAutofit/>
          </a:bodyPr>
          <a:lstStyle/>
          <a:p>
            <a:r>
              <a:rPr lang="en-US" sz="1800" dirty="0"/>
              <a:t>There are use-cases where a diagram may be added to a Microsoft Word Document, Blog post, etc. that are typically in portrait view. These steps will help you build your diagram in a vertical format so it will fit properly.  </a:t>
            </a:r>
          </a:p>
        </p:txBody>
      </p:sp>
      <p:sp>
        <p:nvSpPr>
          <p:cNvPr id="4" name="Footer Placeholder 3">
            <a:extLst>
              <a:ext uri="{FF2B5EF4-FFF2-40B4-BE49-F238E27FC236}">
                <a16:creationId xmlns:a16="http://schemas.microsoft.com/office/drawing/2014/main" id="{6ECDFC0E-CBDA-C248-BDF6-7DD70681C657}"/>
              </a:ext>
            </a:extLst>
          </p:cNvPr>
          <p:cNvSpPr>
            <a:spLocks noGrp="1"/>
          </p:cNvSpPr>
          <p:nvPr>
            <p:ph type="ftr" sz="quarter" idx="10"/>
          </p:nvPr>
        </p:nvSpPr>
        <p:spPr/>
        <p:txBody>
          <a:bodyPr/>
          <a:lstStyle/>
          <a:p>
            <a:pPr>
              <a:defRPr/>
            </a:pPr>
            <a:r>
              <a:rPr lang="en-US"/>
              <a:t>© 2022, Amazon Web Services, Inc. or its affiliates. All rights reserved.</a:t>
            </a:r>
            <a:endParaRPr lang="en-US" dirty="0"/>
          </a:p>
        </p:txBody>
      </p:sp>
      <p:sp>
        <p:nvSpPr>
          <p:cNvPr id="5" name="Slide Number Placeholder 4">
            <a:extLst>
              <a:ext uri="{FF2B5EF4-FFF2-40B4-BE49-F238E27FC236}">
                <a16:creationId xmlns:a16="http://schemas.microsoft.com/office/drawing/2014/main" id="{AE0E9992-C15B-884C-A784-E8C9BDE5D7ED}"/>
              </a:ext>
            </a:extLst>
          </p:cNvPr>
          <p:cNvSpPr>
            <a:spLocks noGrp="1"/>
          </p:cNvSpPr>
          <p:nvPr>
            <p:ph type="sldNum" sz="quarter" idx="11"/>
          </p:nvPr>
        </p:nvSpPr>
        <p:spPr/>
        <p:txBody>
          <a:bodyPr/>
          <a:lstStyle/>
          <a:p>
            <a:pPr>
              <a:defRPr/>
            </a:pPr>
            <a:fld id="{8969B592-7AC8-374D-948E-870AD03E23E8}" type="slidenum">
              <a:rPr lang="en-US" smtClean="0"/>
              <a:pPr>
                <a:defRPr/>
              </a:pPr>
              <a:t>13</a:t>
            </a:fld>
            <a:endParaRPr lang="en-US" dirty="0"/>
          </a:p>
        </p:txBody>
      </p:sp>
      <p:grpSp>
        <p:nvGrpSpPr>
          <p:cNvPr id="15" name="Group 14">
            <a:extLst>
              <a:ext uri="{FF2B5EF4-FFF2-40B4-BE49-F238E27FC236}">
                <a16:creationId xmlns:a16="http://schemas.microsoft.com/office/drawing/2014/main" id="{00C2717D-B0CE-694E-92D4-50E8C162F996}"/>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spTree>
    <p:extLst>
      <p:ext uri="{BB962C8B-B14F-4D97-AF65-F5344CB8AC3E}">
        <p14:creationId xmlns:p14="http://schemas.microsoft.com/office/powerpoint/2010/main" val="32321295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256" y="3955006"/>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2939"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79254" y="3955006"/>
            <a:ext cx="457200" cy="457200"/>
          </a:xfrm>
          <a:prstGeom prst="rect">
            <a:avLst/>
          </a:prstGeom>
        </p:spPr>
      </p:pic>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pic>
        <p:nvPicPr>
          <p:cNvPr id="61" name="Graphic 60">
            <a:extLst>
              <a:ext uri="{FF2B5EF4-FFF2-40B4-BE49-F238E27FC236}">
                <a16:creationId xmlns:a16="http://schemas.microsoft.com/office/drawing/2014/main" id="{9EBDB4F0-BB85-2E75-F903-FDD77A6A0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2939" y="2810237"/>
            <a:ext cx="457200" cy="457200"/>
          </a:xfrm>
          <a:prstGeom prst="rect">
            <a:avLst/>
          </a:prstGeom>
        </p:spPr>
      </p:pic>
      <p:pic>
        <p:nvPicPr>
          <p:cNvPr id="63" name="Graphic 62">
            <a:extLst>
              <a:ext uri="{FF2B5EF4-FFF2-40B4-BE49-F238E27FC236}">
                <a16:creationId xmlns:a16="http://schemas.microsoft.com/office/drawing/2014/main" id="{17E33411-6B4D-3338-9D2B-1B8CF4E00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6256" y="2810237"/>
            <a:ext cx="457200" cy="457200"/>
          </a:xfrm>
          <a:prstGeom prst="rect">
            <a:avLst/>
          </a:prstGeom>
        </p:spPr>
      </p:pic>
      <p:pic>
        <p:nvPicPr>
          <p:cNvPr id="64" name="Graphic 63">
            <a:extLst>
              <a:ext uri="{FF2B5EF4-FFF2-40B4-BE49-F238E27FC236}">
                <a16:creationId xmlns:a16="http://schemas.microsoft.com/office/drawing/2014/main" id="{4AFD3B6D-1DDD-E5DF-03E9-2F5A22322F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9254" y="2810237"/>
            <a:ext cx="457200" cy="457200"/>
          </a:xfrm>
          <a:prstGeom prst="rect">
            <a:avLst/>
          </a:prstGeom>
        </p:spPr>
      </p:pic>
      <p:pic>
        <p:nvPicPr>
          <p:cNvPr id="65" name="Graphic 64">
            <a:extLst>
              <a:ext uri="{FF2B5EF4-FFF2-40B4-BE49-F238E27FC236}">
                <a16:creationId xmlns:a16="http://schemas.microsoft.com/office/drawing/2014/main" id="{959BCA12-783E-A642-68B5-C653748148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38766" y="2804726"/>
            <a:ext cx="457200" cy="457200"/>
          </a:xfrm>
          <a:prstGeom prst="rect">
            <a:avLst/>
          </a:prstGeom>
        </p:spPr>
      </p:pic>
      <p:pic>
        <p:nvPicPr>
          <p:cNvPr id="66" name="Graphic 65">
            <a:extLst>
              <a:ext uri="{FF2B5EF4-FFF2-40B4-BE49-F238E27FC236}">
                <a16:creationId xmlns:a16="http://schemas.microsoft.com/office/drawing/2014/main" id="{BBC8F405-3F7D-E1F5-DDD6-09BBA97B19E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1235" y="2810562"/>
            <a:ext cx="457200" cy="457200"/>
          </a:xfrm>
          <a:prstGeom prst="rect">
            <a:avLst/>
          </a:prstGeom>
        </p:spPr>
      </p:pic>
      <p:pic>
        <p:nvPicPr>
          <p:cNvPr id="67" name="Graphic 66">
            <a:extLst>
              <a:ext uri="{FF2B5EF4-FFF2-40B4-BE49-F238E27FC236}">
                <a16:creationId xmlns:a16="http://schemas.microsoft.com/office/drawing/2014/main" id="{6C7A90AE-A53E-05E7-BF1D-1AC4D1FB09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72031" y="2804726"/>
            <a:ext cx="457200" cy="457200"/>
          </a:xfrm>
          <a:prstGeom prst="rect">
            <a:avLst/>
          </a:prstGeom>
        </p:spPr>
      </p:pic>
      <p:pic>
        <p:nvPicPr>
          <p:cNvPr id="70" name="Graphic 69">
            <a:extLst>
              <a:ext uri="{FF2B5EF4-FFF2-40B4-BE49-F238E27FC236}">
                <a16:creationId xmlns:a16="http://schemas.microsoft.com/office/drawing/2014/main" id="{0F2A70F7-A1C4-C3C0-5F41-3531AF1C466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16143" y="2804726"/>
            <a:ext cx="457200" cy="457200"/>
          </a:xfrm>
          <a:prstGeom prst="rect">
            <a:avLst/>
          </a:prstGeom>
        </p:spPr>
      </p:pic>
      <p:pic>
        <p:nvPicPr>
          <p:cNvPr id="71" name="Graphic 70">
            <a:extLst>
              <a:ext uri="{FF2B5EF4-FFF2-40B4-BE49-F238E27FC236}">
                <a16:creationId xmlns:a16="http://schemas.microsoft.com/office/drawing/2014/main" id="{AD0FC6C0-ED9F-1DF0-4889-E862CF9E87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82030" y="2804726"/>
            <a:ext cx="457200" cy="457200"/>
          </a:xfrm>
          <a:prstGeom prst="rect">
            <a:avLst/>
          </a:prstGeom>
        </p:spPr>
      </p:pic>
      <p:pic>
        <p:nvPicPr>
          <p:cNvPr id="72" name="Graphic 71">
            <a:extLst>
              <a:ext uri="{FF2B5EF4-FFF2-40B4-BE49-F238E27FC236}">
                <a16:creationId xmlns:a16="http://schemas.microsoft.com/office/drawing/2014/main" id="{6939FADC-51EC-F620-7A49-B9EE4D34C1CF}"/>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140695" y="3955006"/>
            <a:ext cx="457200" cy="457200"/>
          </a:xfrm>
          <a:prstGeom prst="rect">
            <a:avLst/>
          </a:prstGeom>
        </p:spPr>
      </p:pic>
      <p:pic>
        <p:nvPicPr>
          <p:cNvPr id="73" name="Graphic 72">
            <a:extLst>
              <a:ext uri="{FF2B5EF4-FFF2-40B4-BE49-F238E27FC236}">
                <a16:creationId xmlns:a16="http://schemas.microsoft.com/office/drawing/2014/main" id="{47DAD0FC-B323-A927-14C7-C9876AF7186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1235" y="3955006"/>
            <a:ext cx="457200" cy="457200"/>
          </a:xfrm>
          <a:prstGeom prst="rect">
            <a:avLst/>
          </a:prstGeom>
        </p:spPr>
      </p:pic>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Embedded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Managed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869" y="26860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9090"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4598"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677"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6869"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4598"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82107"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9090"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4192"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91206" y="36802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3804" y="4678929"/>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4" name="Graphic 3">
            <a:extLst>
              <a:ext uri="{FF2B5EF4-FFF2-40B4-BE49-F238E27FC236}">
                <a16:creationId xmlns:a16="http://schemas.microsoft.com/office/drawing/2014/main" id="{7C2652AD-12F5-91A4-8D17-4B7537B5C2E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1191206" y="4678929"/>
            <a:ext cx="457200" cy="45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1"/>
            <a:ext cx="3328836" cy="1195386"/>
          </a:xfrm>
        </p:spPr>
        <p:txBody>
          <a:bodyPr/>
          <a:lstStyle/>
          <a:p>
            <a:pPr eaLnBrk="1" hangingPunct="1"/>
            <a:r>
              <a:rPr lang="en-US" altLang="en-US" sz="1800" b="1" dirty="0"/>
              <a:t>Resizing groups</a:t>
            </a:r>
          </a:p>
          <a:p>
            <a:pPr eaLnBrk="1" hangingPunct="1"/>
            <a:r>
              <a:rPr lang="en-US" altLang="en-US" sz="1800" dirty="0"/>
              <a:t>Use the bottom-right corner of a group box to resize it.</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a:t>
            </a:r>
            <a:r>
              <a:rPr lang="en-US" sz="1800"/>
              <a:t>inner groups should have a .05" buffer on all sides.</a:t>
            </a:r>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to differentiate groups to make it easier for the user to read a diagram at a glance. Some groups cross multiple groups, such as Auto Scaling, while others are meant to layer inside one another, such as a VPC and subnets.</a:t>
            </a:r>
          </a:p>
        </p:txBody>
      </p: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89476"/>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81232" y="5009914"/>
            <a:ext cx="1888330" cy="45719"/>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2111374"/>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852987"/>
            <a:ext cx="3670300" cy="111918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924425"/>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752975"/>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Add a custom group if needed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(see slide 26).</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283132"/>
            <a:ext cx="337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groups with non-approved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AWS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74788" y="4133453"/>
            <a:ext cx="3127751" cy="178792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4788" y="4133453"/>
            <a:ext cx="381000" cy="381000"/>
          </a:xfrm>
          <a:prstGeom prst="rect">
            <a:avLst/>
          </a:prstGeom>
        </p:spPr>
      </p:pic>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21429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r>
              <a:rPr lang="en-US" sz="1000">
                <a:latin typeface="Arial" panose="020B0604020202020204" pitchFamily="34" charset="0"/>
                <a:cs typeface="Arial" panose="020B0604020202020204" pitchFamily="34" charset="0"/>
              </a:rPr>
              <a:t>(successor to AWS Single Sign-On)</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143</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144</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dirty="0"/>
              <a:t>Amazon SNS</a:t>
            </a:r>
          </a:p>
          <a:p>
            <a:pPr eaLnBrk="1" hangingPunct="1">
              <a:spcBef>
                <a:spcPts val="800"/>
              </a:spcBef>
            </a:pPr>
            <a:r>
              <a:rPr lang="en-US" sz="1200" dirty="0"/>
              <a:t>Amazon </a:t>
            </a:r>
            <a:r>
              <a:rPr lang="en-US" sz="1200" dirty="0" err="1"/>
              <a:t>EventBridge</a:t>
            </a:r>
            <a:endParaRPr lang="en-US" sz="1200" dirty="0"/>
          </a:p>
          <a:p>
            <a:pPr eaLnBrk="1" hangingPunct="1">
              <a:spcBef>
                <a:spcPts val="800"/>
              </a:spcBef>
            </a:pPr>
            <a:r>
              <a:rPr lang="en-US" sz="1200" dirty="0"/>
              <a:t>AWS Step Functions</a:t>
            </a:r>
          </a:p>
          <a:p>
            <a:pPr eaLnBrk="1" hangingPunct="1">
              <a:spcBef>
                <a:spcPts val="800"/>
              </a:spcBef>
            </a:pPr>
            <a:r>
              <a:rPr lang="en-US" sz="1200" dirty="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91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910"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6859559"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787588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6859559"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7875880"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6859560"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195"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894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1195"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4058"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3703"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789"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5126" y="3832225"/>
            <a:ext cx="457200" cy="457200"/>
          </a:xfrm>
          <a:prstGeom prst="rect">
            <a:avLst/>
          </a:prstGeom>
        </p:spPr>
      </p:pic>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a:t>
            </a:r>
            <a:r>
              <a:rPr lang="en-US" sz="1100"/>
              <a:t>–</a:t>
            </a:r>
            <a:r>
              <a:rPr lang="en-US" sz="1100" dirty="0">
                <a:latin typeface="Arial" panose="020B0604020202020204" pitchFamily="34" charset="0"/>
                <a:cs typeface="Arial" panose="020B0604020202020204" pitchFamily="34" charset="0"/>
              </a:rPr>
              <a:t>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99553"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99553"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8953723"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8953722"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Amazon Data Lifecycle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069" y="4943312"/>
            <a:ext cx="457200" cy="457200"/>
          </a:xfrm>
          <a:prstGeom prst="rect">
            <a:avLst/>
          </a:prstGeom>
          <a:noFill/>
          <a:ln>
            <a:noFill/>
          </a:ln>
        </p:spPr>
      </p:pic>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14988" y="4940654"/>
            <a:ext cx="457200" cy="4572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Flexible Retrieval</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311775"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for the background type. You can find the correct icons in the assets package download or in the PowerPoint presentation.</a:t>
            </a:r>
            <a:r>
              <a:rPr lang="en-US" altLang="en-US" dirty="0"/>
              <a:t> You may rename any of the icons to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151</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57" name="Graphic 56">
            <a:extLst>
              <a:ext uri="{FF2B5EF4-FFF2-40B4-BE49-F238E27FC236}">
                <a16:creationId xmlns:a16="http://schemas.microsoft.com/office/drawing/2014/main" id="{9F5E592A-65E6-F763-A0F0-5554F66000E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8366660" y="4952105"/>
            <a:ext cx="457200" cy="457200"/>
          </a:xfrm>
          <a:prstGeom prst="rect">
            <a:avLst/>
          </a:prstGeom>
        </p:spPr>
      </p:pic>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7747248" y="5406483"/>
            <a:ext cx="169602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152</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964487" cy="3584575"/>
          </a:xfrm>
        </p:spPr>
        <p:txBody>
          <a:bodyPr/>
          <a:lstStyle/>
          <a:p>
            <a:pPr eaLnBrk="1" hangingPunct="1"/>
            <a:r>
              <a:rPr lang="en-US" altLang="en-US" sz="1400"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463020" cy="984250"/>
          </a:xfrm>
        </p:spPr>
        <p:txBody>
          <a:bodyPr>
            <a:normAutofit/>
          </a:bodyPr>
          <a:lstStyle/>
          <a:p>
            <a:pPr eaLnBrk="1" hangingPunct="1"/>
            <a:r>
              <a:rPr lang="en-US" altLang="en-US" spc="-10" dirty="0"/>
              <a:t>The icon and icon label are separated to allow for adjustment or abbreviation. The service icon label should be </a:t>
            </a:r>
            <a:br>
              <a:rPr lang="en-US" altLang="en-US" spc="-10" dirty="0"/>
            </a:br>
            <a:r>
              <a:rPr lang="en-US" altLang="en-US" spc="-10" dirty="0"/>
              <a:t>12pt Arial and the resource icon label 11pt Arial to show hierarchy. Use the label color defined in this deck for light background diagrams. </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32146"/>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2777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34235"/>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of icon label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56" y="3168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Large callouts</a:t>
            </a:r>
          </a:p>
          <a:p>
            <a:pPr eaLnBrk="1" hangingPunct="1"/>
            <a:r>
              <a:rPr lang="en-US" altLang="en-US" sz="1400" dirty="0"/>
              <a:t>For a simple diagram, you can use large callouts (see example on slide 21).</a:t>
            </a:r>
          </a:p>
          <a:p>
            <a:pPr eaLnBrk="1" hangingPunct="1"/>
            <a:endParaRPr lang="en-US" altLang="en-US" sz="1400" dirty="0"/>
          </a:p>
          <a:p>
            <a:pPr eaLnBrk="1" hangingPunct="1"/>
            <a:endParaRPr lang="en-US" altLang="en-US" sz="1400" dirty="0"/>
          </a:p>
          <a:p>
            <a:pPr eaLnBrk="1" hangingPunct="1"/>
            <a:br>
              <a:rPr lang="en-US" altLang="en-US" sz="1400" dirty="0"/>
            </a:br>
            <a:endParaRPr lang="en-US" altLang="en-US" sz="1400" dirty="0"/>
          </a:p>
          <a:p>
            <a:pPr eaLnBrk="1" hangingPunct="1"/>
            <a:r>
              <a:rPr lang="en-US" altLang="en-US" sz="1400" b="1" dirty="0"/>
              <a:t>Small callouts</a:t>
            </a:r>
          </a:p>
          <a:p>
            <a:pPr eaLnBrk="1" hangingPunct="1"/>
            <a:r>
              <a:rPr lang="en-US" altLang="en-US" sz="1400" dirty="0"/>
              <a:t>For a complicated diagram, you can use small callouts.</a:t>
            </a:r>
            <a:endParaRPr lang="en-US" altLang="en-US" sz="1400" strike="sngStrike" dirty="0"/>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566387" cy="984250"/>
          </a:xfrm>
        </p:spPr>
        <p:txBody>
          <a:bodyPr>
            <a:normAutofit/>
          </a:bodyPr>
          <a:lstStyle/>
          <a:p>
            <a:pPr eaLnBrk="1" hangingPunct="1"/>
            <a:r>
              <a:rPr lang="en-US" altLang="en-US" spc="-10" dirty="0"/>
              <a:t>Use numbered callouts to draw attention to steps in a process within a diagram. Callouts are black with bold white type so that they stand out among the colored service and resource icons in the diagram. </a:t>
            </a:r>
            <a:r>
              <a:rPr lang="en-US"/>
              <a:t>Consult with your team to see if you can use numbered callouts.</a:t>
            </a:r>
            <a:endParaRPr lang="en-US" altLang="en-US" spc="-10" dirty="0"/>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49"/>
            <a:ext cx="3670300" cy="173736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4096905"/>
            <a:ext cx="3670300" cy="18288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6229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4169930"/>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996892"/>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49" y="2734235"/>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callouts at their predefined size, color </a:t>
            </a:r>
            <a:br>
              <a:rPr lang="en-US" altLang="en-US" sz="1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latin typeface="Arial" panose="020B0604020202020204" pitchFamily="34" charset="0"/>
                <a:cs typeface="Arial" panose="020B0604020202020204" pitchFamily="34" charset="0"/>
              </a:rPr>
              <a:t>Order your numbers as linearly as possible, such as left to right, top to bottom, or clockwise.</a:t>
            </a:r>
            <a:endParaRPr lang="en-US" altLang="en-US" sz="1200" dirty="0">
              <a:latin typeface="Arial" panose="020B0604020202020204" pitchFamily="34" charset="0"/>
              <a:cs typeface="Arial" panose="020B0604020202020204" pitchFamily="34" charset="0"/>
            </a:endParaRP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49" y="4568392"/>
            <a:ext cx="3560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Create new callout shapes.</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2951162"/>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477660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10</a:t>
            </a:r>
          </a:p>
        </p:txBody>
      </p:sp>
    </p:spTree>
    <p:extLst>
      <p:ext uri="{BB962C8B-B14F-4D97-AF65-F5344CB8AC3E}">
        <p14:creationId xmlns:p14="http://schemas.microsoft.com/office/powerpoint/2010/main" val="55628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14-2022.07.31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1/2</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400"/>
              </a:spcBef>
            </a:pPr>
            <a:r>
              <a:rPr lang="en-US" sz="1100" b="1" dirty="0"/>
              <a:t>Guidelines</a:t>
            </a:r>
            <a:endParaRPr lang="en-US" sz="1100" i="1" dirty="0"/>
          </a:p>
          <a:p>
            <a:r>
              <a:rPr lang="en-US" sz="1100" dirty="0"/>
              <a:t>Building a Diagram for Portrait View (slide 13)</a:t>
            </a:r>
          </a:p>
          <a:p>
            <a:r>
              <a:rPr lang="en-US" sz="1100" dirty="0"/>
              <a:t>Numbered Callouts (slide 18)</a:t>
            </a:r>
          </a:p>
          <a:p>
            <a:pPr>
              <a:spcBef>
                <a:spcPts val="2400"/>
              </a:spcBef>
            </a:pPr>
            <a:r>
              <a:rPr lang="en-US" sz="1100" b="1" dirty="0"/>
              <a:t>General Resources</a:t>
            </a:r>
            <a:endParaRPr lang="en-US" sz="1100"/>
          </a:p>
          <a:p>
            <a:r>
              <a:rPr lang="en-US" sz="1100"/>
              <a:t>Dark background slides have been removed for Groups, Custom Groups, Arrows, and General Icons</a:t>
            </a:r>
          </a:p>
          <a:p>
            <a:r>
              <a:rPr lang="en-US" sz="1100"/>
              <a:t>Custom Groups instructions are now combined on </a:t>
            </a:r>
            <a:br>
              <a:rPr lang="en-US" sz="1100"/>
            </a:br>
            <a:r>
              <a:rPr lang="en-US" sz="1100"/>
              <a:t>one slide (slide 26) </a:t>
            </a:r>
            <a:endParaRPr lang="en-US" sz="1100" dirty="0"/>
          </a:p>
          <a:p>
            <a:pPr>
              <a:spcBef>
                <a:spcPts val="2400"/>
              </a:spcBef>
            </a:pPr>
            <a:r>
              <a:rPr lang="en-US" sz="1100" b="1" dirty="0"/>
              <a:t>General Icons</a:t>
            </a:r>
            <a:endParaRPr lang="en-US" sz="1100" dirty="0"/>
          </a:p>
          <a:p>
            <a:r>
              <a:rPr lang="en-US" sz="1100" dirty="0"/>
              <a:t>Servers / Resource Icon (slide 28)</a:t>
            </a:r>
          </a:p>
          <a:p>
            <a:r>
              <a:rPr lang="en-US" sz="1100" dirty="0"/>
              <a:t>Source code / Resource Icon (slide 28)</a:t>
            </a:r>
          </a:p>
          <a:p>
            <a:r>
              <a:rPr lang="en-US" sz="1100" dirty="0"/>
              <a:t>Document / Resource Icon (slide 28)</a:t>
            </a:r>
          </a:p>
          <a:p>
            <a:endParaRPr lang="en-US" sz="1100" dirty="0"/>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41581" y="2203335"/>
            <a:ext cx="3686970" cy="3655212"/>
          </a:xfrm>
        </p:spPr>
        <p:txBody>
          <a:bodyPr rIns="0"/>
          <a:lstStyle/>
          <a:p>
            <a:pPr>
              <a:spcBef>
                <a:spcPts val="2000"/>
              </a:spcBef>
            </a:pPr>
            <a:r>
              <a:rPr lang="en-US" sz="1100" b="1" dirty="0"/>
              <a:t>General Icons </a:t>
            </a:r>
            <a:r>
              <a:rPr lang="en-US" sz="1100" i="1" dirty="0"/>
              <a:t>cont.</a:t>
            </a:r>
            <a:endParaRPr lang="en-US" sz="1100" i="1"/>
          </a:p>
          <a:p>
            <a:r>
              <a:rPr lang="en-US" sz="1100" dirty="0"/>
              <a:t>Folder / Resource Icon (slide 28)</a:t>
            </a:r>
          </a:p>
          <a:p>
            <a:r>
              <a:rPr lang="en-US" sz="1100" dirty="0"/>
              <a:t>Folders / Resource Icon (slide 28)</a:t>
            </a:r>
          </a:p>
          <a:p>
            <a:r>
              <a:rPr lang="en-US" sz="1100" dirty="0"/>
              <a:t>Globe / Resource Icon (slide 28)</a:t>
            </a:r>
          </a:p>
          <a:p>
            <a:r>
              <a:rPr lang="en-US" sz="1100" dirty="0"/>
              <a:t>Shield / Resource Icon (slide 28)</a:t>
            </a:r>
          </a:p>
          <a:p>
            <a:r>
              <a:rPr lang="en-US" sz="1100" dirty="0"/>
              <a:t>Generic application / Resource Icon (slide 28)</a:t>
            </a:r>
          </a:p>
          <a:p>
            <a:r>
              <a:rPr lang="en-US" sz="1100" dirty="0"/>
              <a:t>Chat / Resource Icon (slide 29)</a:t>
            </a:r>
          </a:p>
          <a:p>
            <a:r>
              <a:rPr lang="en-US" sz="1100" dirty="0"/>
              <a:t>Alert / Resource Icon (slide 29)</a:t>
            </a:r>
          </a:p>
          <a:p>
            <a:r>
              <a:rPr lang="en-US" sz="1100" dirty="0"/>
              <a:t>Magnifying glass / Resource Icon (slide 29)</a:t>
            </a:r>
          </a:p>
          <a:p>
            <a:r>
              <a:rPr lang="en-US" sz="1100" dirty="0"/>
              <a:t>AWS Management Console / Resource Icon (slide 29)</a:t>
            </a:r>
          </a:p>
          <a:p>
            <a:r>
              <a:rPr lang="en-US" sz="1100" dirty="0"/>
              <a:t>Git repository / Resource Icon (slide 29)</a:t>
            </a:r>
          </a:p>
          <a:p>
            <a:endParaRPr lang="en-US" sz="1100"/>
          </a:p>
        </p:txBody>
      </p:sp>
      <p:sp>
        <p:nvSpPr>
          <p:cNvPr id="10" name="Content Placeholder 4">
            <a:extLst>
              <a:ext uri="{FF2B5EF4-FFF2-40B4-BE49-F238E27FC236}">
                <a16:creationId xmlns:a16="http://schemas.microsoft.com/office/drawing/2014/main" id="{C8E0991A-9EA1-9E20-8DAD-4E5A6EBA1265}"/>
              </a:ext>
            </a:extLst>
          </p:cNvPr>
          <p:cNvSpPr txBox="1">
            <a:spLocks noChangeArrowheads="1"/>
          </p:cNvSpPr>
          <p:nvPr/>
        </p:nvSpPr>
        <p:spPr bwMode="auto">
          <a:xfrm>
            <a:off x="8263730" y="2203335"/>
            <a:ext cx="3511503" cy="365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100" b="1" dirty="0"/>
              <a:t>Compute</a:t>
            </a:r>
            <a:endParaRPr lang="en-US" sz="1100"/>
          </a:p>
          <a:p>
            <a:r>
              <a:rPr lang="en-US" sz="1100"/>
              <a:t>P4de Instance / Resource Icon (slide 53)</a:t>
            </a:r>
          </a:p>
          <a:p>
            <a:r>
              <a:rPr lang="en-US" sz="1100"/>
              <a:t>I4i Instance / Resource Icon (slide 54)</a:t>
            </a:r>
          </a:p>
          <a:p>
            <a:pPr>
              <a:spcBef>
                <a:spcPts val="2400"/>
              </a:spcBef>
            </a:pPr>
            <a:r>
              <a:rPr lang="en-US" sz="1100" b="1" dirty="0"/>
              <a:t>End User Computing</a:t>
            </a:r>
            <a:endParaRPr lang="en-US" sz="1100"/>
          </a:p>
          <a:p>
            <a:r>
              <a:rPr lang="en-US" sz="1100"/>
              <a:t>Amazon WorkSpaces Web / Previously a Resource Icon (slide 83)</a:t>
            </a:r>
          </a:p>
          <a:p>
            <a:pPr>
              <a:spcBef>
                <a:spcPts val="2400"/>
              </a:spcBef>
            </a:pPr>
            <a:r>
              <a:rPr lang="en-US" sz="1100" b="1" dirty="0"/>
              <a:t>Internet of Things</a:t>
            </a:r>
            <a:endParaRPr lang="en-US" sz="1100" i="1" dirty="0"/>
          </a:p>
          <a:p>
            <a:r>
              <a:rPr lang="en-US" sz="1100" dirty="0"/>
              <a:t>Fleet Hub / Resource Icon (slide 91)</a:t>
            </a:r>
          </a:p>
          <a:p>
            <a:r>
              <a:rPr lang="en-US" sz="1100" dirty="0"/>
              <a:t>AWS IoT EduKit (slide 94)</a:t>
            </a:r>
          </a:p>
          <a:p>
            <a:pPr>
              <a:spcBef>
                <a:spcPts val="2400"/>
              </a:spcBef>
            </a:pPr>
            <a:r>
              <a:rPr lang="en-US" sz="1100" b="1" dirty="0"/>
              <a:t>Machine Learning</a:t>
            </a:r>
          </a:p>
          <a:p>
            <a:r>
              <a:rPr lang="en-US" sz="1100" dirty="0"/>
              <a:t>Amazon CodeWhisperer (slide 106)</a:t>
            </a:r>
          </a:p>
        </p:txBody>
      </p:sp>
    </p:spTree>
    <p:extLst>
      <p:ext uri="{BB962C8B-B14F-4D97-AF65-F5344CB8AC3E}">
        <p14:creationId xmlns:p14="http://schemas.microsoft.com/office/powerpoint/2010/main" val="366771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a:t>
            </a:r>
          </a:p>
          <a:p>
            <a:pPr algn="ctr" eaLnBrk="1" hangingPunct="1"/>
            <a:r>
              <a:rPr lang="en-US" altLang="en-US" sz="11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92700" y="1530350"/>
            <a:ext cx="381000" cy="381000"/>
          </a:xfrm>
          <a:prstGeom prst="rect">
            <a:avLst/>
          </a:prstGeom>
        </p:spPr>
      </p:pic>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client processes run list.</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37100" y="1576361"/>
            <a:ext cx="6611938"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E8900"/>
                </a:solidFill>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5B9CD5"/>
                </a:solidFill>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660454" y="3776329"/>
            <a:ext cx="1115568" cy="885806"/>
            <a:chOff x="2319110" y="2880737"/>
            <a:chExt cx="1115568" cy="885806"/>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319110" y="3335656"/>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16529"/>
            <a:chOff x="2319110" y="2880737"/>
            <a:chExt cx="1115568" cy="716529"/>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16529"/>
            <a:chOff x="2319110" y="2880737"/>
            <a:chExt cx="1115568" cy="716529"/>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a:extLst>
              <a:ext uri="{FF2B5EF4-FFF2-40B4-BE49-F238E27FC236}">
                <a16:creationId xmlns:a16="http://schemas.microsoft.com/office/drawing/2014/main" id="{2044729A-8B0B-EE8D-270A-EC2775731814}"/>
              </a:ext>
            </a:extLst>
          </p:cNvPr>
          <p:cNvSpPr>
            <a:spLocks noChangeArrowheads="1"/>
          </p:cNvSpPr>
          <p:nvPr/>
        </p:nvSpPr>
        <p:spPr bwMode="auto">
          <a:xfrm>
            <a:off x="249565" y="5202192"/>
            <a:ext cx="3284211" cy="33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200" i="1" dirty="0">
                <a:latin typeface="Arial" panose="020B0604020202020204" pitchFamily="34" charset="0"/>
                <a:cs typeface="Arial" panose="020B0604020202020204" pitchFamily="34" charset="0"/>
              </a:rPr>
              <a:t>This example uses large numbered callouts</a:t>
            </a:r>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Cloud Financial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8"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9"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10" action="ppaction://hlinksldjump"/>
              </a:rPr>
              <a:t>Containers</a:t>
            </a:r>
          </a:p>
          <a:p>
            <a:pPr eaLnBrk="1" hangingPunct="1">
              <a:lnSpc>
                <a:spcPct val="100000"/>
              </a:lnSpc>
            </a:pPr>
            <a:r>
              <a:rPr lang="en-US" altLang="en-US" sz="1800" dirty="0">
                <a:solidFill>
                  <a:srgbClr val="0073BB"/>
                </a:solidFill>
                <a:hlinkClick r:id="rId11"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2"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Front-End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9"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0" action="ppaction://hlinksldjump"/>
              </a:rPr>
              <a:t>Media Services</a:t>
            </a:r>
            <a:endParaRPr lang="en-US" altLang="en-US" sz="1800" dirty="0">
              <a:solidFill>
                <a:srgbClr val="0073BB"/>
              </a:solidFill>
              <a:hlinkClick r:id="rId21"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2"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Quantum Technologies</a:t>
            </a:r>
          </a:p>
          <a:p>
            <a:pPr eaLnBrk="1" hangingPunct="1">
              <a:lnSpc>
                <a:spcPct val="100000"/>
              </a:lnSpc>
            </a:pPr>
            <a:r>
              <a:rPr lang="en-US" altLang="en-US" sz="1800" dirty="0">
                <a:solidFill>
                  <a:srgbClr val="0073BB"/>
                </a:solidFill>
                <a:hlinkClick r:id="rId24"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5"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6"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7"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8"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9"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regions (i.e. China), AWS does not own the rights for the logo using the letters “AWS.” Per our guidelines, use the group with the AWS logo except in regions where the AWS logo cannot be used. You may use the group with the cloud icon in those cases.</a:t>
            </a:r>
            <a:endParaRPr lang="en-US" sz="12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architecture service icon </a:t>
            </a:r>
            <a:r>
              <a:rPr lang="en-US" altLang="en-US" sz="1100" b="1" dirty="0">
                <a:solidFill>
                  <a:schemeClr val="tx1"/>
                </a:solidFill>
              </a:rPr>
              <a:t>DELIVERABLES</a:t>
            </a:r>
            <a:r>
              <a:rPr lang="en-US" altLang="en-US" sz="1100" dirty="0">
                <a:solidFill>
                  <a:schemeClr val="tx1"/>
                </a:solidFill>
              </a:rPr>
              <a:t> folder in the asset package. </a:t>
            </a:r>
            <a:br>
              <a:rPr lang="en-US" altLang="en-US" sz="1100" dirty="0">
                <a:solidFill>
                  <a:schemeClr val="tx1"/>
                </a:solidFill>
              </a:rPr>
            </a:br>
            <a:r>
              <a:rPr lang="en-US" altLang="en-US" sz="1100" dirty="0">
                <a:solidFill>
                  <a:schemeClr val="tx1"/>
                </a:solidFill>
              </a:rPr>
              <a:t>Then find the appropriate </a:t>
            </a:r>
            <a:r>
              <a:rPr lang="en-US" altLang="en-US" sz="1100" b="1" dirty="0">
                <a:solidFill>
                  <a:schemeClr val="tx1"/>
                </a:solidFill>
              </a:rPr>
              <a:t>category</a:t>
            </a:r>
            <a:r>
              <a:rPr lang="en-US" altLang="en-US" sz="1100" dirty="0">
                <a:solidFill>
                  <a:schemeClr val="tx1"/>
                </a:solidFill>
              </a:rPr>
              <a:t> folder where </a:t>
            </a:r>
            <a:br>
              <a:rPr lang="en-US" altLang="en-US" sz="1100" dirty="0">
                <a:solidFill>
                  <a:schemeClr val="tx1"/>
                </a:solidFill>
              </a:rPr>
            </a:br>
            <a:r>
              <a:rPr lang="en-US" altLang="en-US" sz="1100" dirty="0">
                <a:solidFill>
                  <a:schemeClr val="tx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pic>
        <p:nvPicPr>
          <p:cNvPr id="25" name="Picture 24">
            <a:extLst>
              <a:ext uri="{FF2B5EF4-FFF2-40B4-BE49-F238E27FC236}">
                <a16:creationId xmlns:a16="http://schemas.microsoft.com/office/drawing/2014/main" id="{F1C21606-3214-C33B-FAF5-EA6F52F3D8B1}"/>
              </a:ext>
            </a:extLst>
          </p:cNvPr>
          <p:cNvPicPr>
            <a:picLocks noChangeAspect="1"/>
          </p:cNvPicPr>
          <p:nvPr/>
        </p:nvPicPr>
        <p:blipFill>
          <a:blip r:embed="rId17"/>
          <a:stretch>
            <a:fillRect/>
          </a:stretch>
        </p:blipFill>
        <p:spPr>
          <a:xfrm>
            <a:off x="8372867" y="3227177"/>
            <a:ext cx="1479152" cy="775830"/>
          </a:xfrm>
          <a:prstGeom prst="rect">
            <a:avLst/>
          </a:prstGeom>
        </p:spPr>
      </p:pic>
      <p:pic>
        <p:nvPicPr>
          <p:cNvPr id="5" name="Picture 4">
            <a:extLst>
              <a:ext uri="{FF2B5EF4-FFF2-40B4-BE49-F238E27FC236}">
                <a16:creationId xmlns:a16="http://schemas.microsoft.com/office/drawing/2014/main" id="{2663EA53-4539-5F03-962E-606B10ADDF04}"/>
              </a:ext>
            </a:extLst>
          </p:cNvPr>
          <p:cNvPicPr>
            <a:picLocks noChangeAspect="1"/>
          </p:cNvPicPr>
          <p:nvPr/>
        </p:nvPicPr>
        <p:blipFill>
          <a:blip r:embed="rId18"/>
          <a:stretch>
            <a:fillRect/>
          </a:stretch>
        </p:blipFill>
        <p:spPr>
          <a:xfrm>
            <a:off x="8817911" y="3196015"/>
            <a:ext cx="2622685" cy="821422"/>
          </a:xfrm>
          <a:prstGeom prst="rect">
            <a:avLst/>
          </a:prstGeom>
        </p:spPr>
      </p:pic>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4342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flipH="1">
            <a:off x="841851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6486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713263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8116887" y="446486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9101137"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0083799" y="447915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69549"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02762"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1364913" y="3930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11063288" y="446856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pic>
        <p:nvPicPr>
          <p:cNvPr id="77" name="Graphic 21">
            <a:extLst>
              <a:ext uri="{FF2B5EF4-FFF2-40B4-BE49-F238E27FC236}">
                <a16:creationId xmlns:a16="http://schemas.microsoft.com/office/drawing/2014/main" id="{50031B12-5E27-63E6-2B6E-193DDA14A94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402762"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22">
            <a:extLst>
              <a:ext uri="{FF2B5EF4-FFF2-40B4-BE49-F238E27FC236}">
                <a16:creationId xmlns:a16="http://schemas.microsoft.com/office/drawing/2014/main" id="{627EA61B-1BD3-D0D6-9576-59C0DC0349E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10369549" y="50323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38">
            <a:extLst>
              <a:ext uri="{FF2B5EF4-FFF2-40B4-BE49-F238E27FC236}">
                <a16:creationId xmlns:a16="http://schemas.microsoft.com/office/drawing/2014/main" id="{B3752186-3ABD-1A3C-09D4-8EEA181C57F2}"/>
              </a:ext>
            </a:extLst>
          </p:cNvPr>
          <p:cNvSpPr txBox="1">
            <a:spLocks noChangeArrowheads="1"/>
          </p:cNvSpPr>
          <p:nvPr/>
        </p:nvSpPr>
        <p:spPr bwMode="auto">
          <a:xfrm>
            <a:off x="9101930" y="5557939"/>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Globe</a:t>
            </a:r>
          </a:p>
        </p:txBody>
      </p:sp>
      <p:sp>
        <p:nvSpPr>
          <p:cNvPr id="82" name="TextBox 39">
            <a:extLst>
              <a:ext uri="{FF2B5EF4-FFF2-40B4-BE49-F238E27FC236}">
                <a16:creationId xmlns:a16="http://schemas.microsoft.com/office/drawing/2014/main" id="{A309638E-F081-7BD9-D161-AAC8A6834AD2}"/>
              </a:ext>
            </a:extLst>
          </p:cNvPr>
          <p:cNvSpPr txBox="1">
            <a:spLocks noChangeArrowheads="1"/>
          </p:cNvSpPr>
          <p:nvPr/>
        </p:nvSpPr>
        <p:spPr bwMode="auto">
          <a:xfrm>
            <a:off x="10078641"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Shield</a:t>
            </a:r>
          </a:p>
        </p:txBody>
      </p:sp>
      <p:pic>
        <p:nvPicPr>
          <p:cNvPr id="85" name="Graphic 16">
            <a:extLst>
              <a:ext uri="{FF2B5EF4-FFF2-40B4-BE49-F238E27FC236}">
                <a16:creationId xmlns:a16="http://schemas.microsoft.com/office/drawing/2014/main" id="{2BE6CD77-6556-288E-62F8-C45C356907D4}"/>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43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3">
            <a:extLst>
              <a:ext uri="{FF2B5EF4-FFF2-40B4-BE49-F238E27FC236}">
                <a16:creationId xmlns:a16="http://schemas.microsoft.com/office/drawing/2014/main" id="{BFEA1F57-2502-1B4D-E5D3-AA5E9812DD2D}"/>
              </a:ext>
            </a:extLst>
          </p:cNvPr>
          <p:cNvSpPr txBox="1">
            <a:spLocks noChangeArrowheads="1"/>
          </p:cNvSpPr>
          <p:nvPr/>
        </p:nvSpPr>
        <p:spPr bwMode="auto">
          <a:xfrm>
            <a:off x="614747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pic>
        <p:nvPicPr>
          <p:cNvPr id="90" name="Graphic 16">
            <a:extLst>
              <a:ext uri="{FF2B5EF4-FFF2-40B4-BE49-F238E27FC236}">
                <a16:creationId xmlns:a16="http://schemas.microsoft.com/office/drawing/2014/main" id="{5E553586-FB59-8B57-5E26-BC1088A9040E}"/>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452695"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33">
            <a:extLst>
              <a:ext uri="{FF2B5EF4-FFF2-40B4-BE49-F238E27FC236}">
                <a16:creationId xmlns:a16="http://schemas.microsoft.com/office/drawing/2014/main" id="{B2BFA761-F2E2-CE6E-EF4F-9B7D72424C3A}"/>
              </a:ext>
            </a:extLst>
          </p:cNvPr>
          <p:cNvSpPr txBox="1">
            <a:spLocks noChangeArrowheads="1"/>
          </p:cNvSpPr>
          <p:nvPr/>
        </p:nvSpPr>
        <p:spPr bwMode="auto">
          <a:xfrm>
            <a:off x="5164563"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a:t>
            </a:r>
          </a:p>
        </p:txBody>
      </p:sp>
      <p:pic>
        <p:nvPicPr>
          <p:cNvPr id="69" name="Graphic 21">
            <a:extLst>
              <a:ext uri="{FF2B5EF4-FFF2-40B4-BE49-F238E27FC236}">
                <a16:creationId xmlns:a16="http://schemas.microsoft.com/office/drawing/2014/main" id="{56769EBA-0DD4-370C-A768-5B7FD62A464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2227263" y="555793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349620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3191319" y="555793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Servers</a:t>
            </a:r>
          </a:p>
        </p:txBody>
      </p:sp>
      <p:pic>
        <p:nvPicPr>
          <p:cNvPr id="92" name="Graphic 24">
            <a:extLst>
              <a:ext uri="{FF2B5EF4-FFF2-40B4-BE49-F238E27FC236}">
                <a16:creationId xmlns:a16="http://schemas.microsoft.com/office/drawing/2014/main" id="{33D262A1-717A-AA53-B8A0-B200598CF8A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479663"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25">
            <a:extLst>
              <a:ext uri="{FF2B5EF4-FFF2-40B4-BE49-F238E27FC236}">
                <a16:creationId xmlns:a16="http://schemas.microsoft.com/office/drawing/2014/main" id="{DC4C590E-5670-7ED1-3A88-D76DF89822D4}"/>
              </a:ext>
            </a:extLst>
          </p:cNvPr>
          <p:cNvSpPr txBox="1">
            <a:spLocks noChangeArrowheads="1"/>
          </p:cNvSpPr>
          <p:nvPr/>
        </p:nvSpPr>
        <p:spPr bwMode="auto">
          <a:xfrm>
            <a:off x="4172395"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Source code</a:t>
            </a:r>
          </a:p>
        </p:txBody>
      </p:sp>
      <p:pic>
        <p:nvPicPr>
          <p:cNvPr id="96" name="Graphic 8">
            <a:extLst>
              <a:ext uri="{FF2B5EF4-FFF2-40B4-BE49-F238E27FC236}">
                <a16:creationId xmlns:a16="http://schemas.microsoft.com/office/drawing/2014/main" id="{F42AF275-702E-E84A-DE67-B8783CE63968}"/>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7432544" y="502677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26">
            <a:extLst>
              <a:ext uri="{FF2B5EF4-FFF2-40B4-BE49-F238E27FC236}">
                <a16:creationId xmlns:a16="http://schemas.microsoft.com/office/drawing/2014/main" id="{06DC3DC2-D2DC-FC7D-66E1-432FDFC29518}"/>
              </a:ext>
            </a:extLst>
          </p:cNvPr>
          <p:cNvSpPr txBox="1">
            <a:spLocks noChangeArrowheads="1"/>
          </p:cNvSpPr>
          <p:nvPr/>
        </p:nvSpPr>
        <p:spPr bwMode="auto">
          <a:xfrm>
            <a:off x="7130919"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Folder</a:t>
            </a:r>
          </a:p>
        </p:txBody>
      </p:sp>
      <p:pic>
        <p:nvPicPr>
          <p:cNvPr id="2" name="Graphic 8">
            <a:extLst>
              <a:ext uri="{FF2B5EF4-FFF2-40B4-BE49-F238E27FC236}">
                <a16:creationId xmlns:a16="http://schemas.microsoft.com/office/drawing/2014/main" id="{22C7591C-7C70-9E1A-66B3-EF372ACFF83E}"/>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1359669"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6">
            <a:extLst>
              <a:ext uri="{FF2B5EF4-FFF2-40B4-BE49-F238E27FC236}">
                <a16:creationId xmlns:a16="http://schemas.microsoft.com/office/drawing/2014/main" id="{9A916CC9-137F-C905-A67F-71FC2A48BD51}"/>
              </a:ext>
            </a:extLst>
          </p:cNvPr>
          <p:cNvSpPr txBox="1">
            <a:spLocks noChangeArrowheads="1"/>
          </p:cNvSpPr>
          <p:nvPr/>
        </p:nvSpPr>
        <p:spPr bwMode="auto">
          <a:xfrm>
            <a:off x="11056938" y="5557939"/>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application</a:t>
            </a:r>
          </a:p>
        </p:txBody>
      </p:sp>
      <p:pic>
        <p:nvPicPr>
          <p:cNvPr id="4" name="Graphic 8">
            <a:extLst>
              <a:ext uri="{FF2B5EF4-FFF2-40B4-BE49-F238E27FC236}">
                <a16:creationId xmlns:a16="http://schemas.microsoft.com/office/drawing/2014/main" id="{030830A6-4BAC-8A9A-AAAF-964C228A7D58}"/>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8418512" y="50293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6">
            <a:extLst>
              <a:ext uri="{FF2B5EF4-FFF2-40B4-BE49-F238E27FC236}">
                <a16:creationId xmlns:a16="http://schemas.microsoft.com/office/drawing/2014/main" id="{4BEC2839-D9A4-A202-B436-8249EF0710E1}"/>
              </a:ext>
            </a:extLst>
          </p:cNvPr>
          <p:cNvSpPr txBox="1">
            <a:spLocks noChangeArrowheads="1"/>
          </p:cNvSpPr>
          <p:nvPr/>
        </p:nvSpPr>
        <p:spPr bwMode="auto">
          <a:xfrm>
            <a:off x="8116887" y="55579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Folders</a:t>
            </a:r>
          </a:p>
        </p:txBody>
      </p:sp>
    </p:spTree>
    <p:extLst>
      <p:ext uri="{BB962C8B-B14F-4D97-AF65-F5344CB8AC3E}">
        <p14:creationId xmlns:p14="http://schemas.microsoft.com/office/powerpoint/2010/main" val="114714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446837"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4295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4179886"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Alert</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5163342"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Magnifying Glass</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6146004" y="3376613"/>
            <a:ext cx="1071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AWS Management Console</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7123450"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Git repository</a:t>
            </a:r>
          </a:p>
        </p:txBody>
      </p:sp>
      <p:pic>
        <p:nvPicPr>
          <p:cNvPr id="22" name="Graphic 17">
            <a:extLst>
              <a:ext uri="{FF2B5EF4-FFF2-40B4-BE49-F238E27FC236}">
                <a16:creationId xmlns:a16="http://schemas.microsoft.com/office/drawing/2014/main" id="{803EDC43-B56E-927D-6986-AAF6CCA3C8F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49884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4089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4">
            <a:extLst>
              <a:ext uri="{FF2B5EF4-FFF2-40B4-BE49-F238E27FC236}">
                <a16:creationId xmlns:a16="http://schemas.microsoft.com/office/drawing/2014/main" id="{112EBA46-8732-C9F3-F2B7-04B6FD46EAB3}"/>
              </a:ext>
            </a:extLst>
          </p:cNvPr>
          <p:cNvSpPr txBox="1">
            <a:spLocks noChangeArrowheads="1"/>
          </p:cNvSpPr>
          <p:nvPr/>
        </p:nvSpPr>
        <p:spPr bwMode="auto">
          <a:xfrm>
            <a:off x="3198812"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8112124"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pic>
        <p:nvPicPr>
          <p:cNvPr id="34" name="Graphic 20">
            <a:extLst>
              <a:ext uri="{FF2B5EF4-FFF2-40B4-BE49-F238E27FC236}">
                <a16:creationId xmlns:a16="http://schemas.microsoft.com/office/drawing/2014/main" id="{E467B06C-5094-2040-C7F6-A80EB99A332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7">
            <a:extLst>
              <a:ext uri="{FF2B5EF4-FFF2-40B4-BE49-F238E27FC236}">
                <a16:creationId xmlns:a16="http://schemas.microsoft.com/office/drawing/2014/main" id="{A9DEF543-7A57-1527-62F4-1BFED0CF670E}"/>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Chat</a:t>
            </a:r>
          </a:p>
        </p:txBody>
      </p:sp>
      <p:pic>
        <p:nvPicPr>
          <p:cNvPr id="3" name="Graphic 23">
            <a:extLst>
              <a:ext uri="{FF2B5EF4-FFF2-40B4-BE49-F238E27FC236}">
                <a16:creationId xmlns:a16="http://schemas.microsoft.com/office/drawing/2014/main" id="{FBECC79A-CE4C-9498-902A-31A24E402CF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flipH="1">
            <a:off x="4478336"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44">
            <a:extLst>
              <a:ext uri="{FF2B5EF4-FFF2-40B4-BE49-F238E27FC236}">
                <a16:creationId xmlns:a16="http://schemas.microsoft.com/office/drawing/2014/main" id="{A7783185-EF11-CED9-80DC-0EC83549F94D}"/>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4630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14-2022.07.31</a:t>
            </a:r>
            <a:r>
              <a:rPr lang="en-US" altLang="en-US" dirty="0"/>
              <a:t>: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2"/>
          </a:xfrm>
        </p:spPr>
        <p:txBody>
          <a:bodyPr rIns="0"/>
          <a:lstStyle/>
          <a:p>
            <a:pPr>
              <a:spcBef>
                <a:spcPts val="2000"/>
              </a:spcBef>
            </a:pPr>
            <a:r>
              <a:rPr lang="en-US" sz="1100" b="1" dirty="0"/>
              <a:t>Management &amp; Governance</a:t>
            </a:r>
          </a:p>
          <a:p>
            <a:r>
              <a:rPr lang="en-US" sz="1100" dirty="0"/>
              <a:t>Session Manager / Resource Icon (slide 111)</a:t>
            </a:r>
          </a:p>
          <a:p>
            <a:r>
              <a:rPr lang="en-US" sz="1100" dirty="0"/>
              <a:t>Change Manager / Resource Icon (slide 111)</a:t>
            </a:r>
          </a:p>
          <a:p>
            <a:r>
              <a:rPr lang="en-US" sz="1100" dirty="0"/>
              <a:t>Change Calendar / Resource Icon (slide 111)</a:t>
            </a:r>
          </a:p>
          <a:p>
            <a:r>
              <a:rPr lang="en-US" sz="1100" dirty="0"/>
              <a:t>Compliance / Resource Icon (slide 111)</a:t>
            </a:r>
          </a:p>
          <a:p>
            <a:pPr>
              <a:spcBef>
                <a:spcPts val="2400"/>
              </a:spcBef>
            </a:pPr>
            <a:r>
              <a:rPr lang="en-US" sz="1100" b="1" dirty="0"/>
              <a:t>Quantum Technologies</a:t>
            </a:r>
          </a:p>
          <a:p>
            <a:r>
              <a:rPr lang="en-US" sz="1100" dirty="0"/>
              <a:t>Embedded simulator / Resource Icon (slide 131)</a:t>
            </a:r>
          </a:p>
          <a:p>
            <a:r>
              <a:rPr lang="en-US" sz="1100" dirty="0"/>
              <a:t>Managed simulator / Resource Icon (slide 131)</a:t>
            </a:r>
          </a:p>
        </p:txBody>
      </p:sp>
      <p:sp>
        <p:nvSpPr>
          <p:cNvPr id="2" name="Content Placeholder 4">
            <a:extLst>
              <a:ext uri="{FF2B5EF4-FFF2-40B4-BE49-F238E27FC236}">
                <a16:creationId xmlns:a16="http://schemas.microsoft.com/office/drawing/2014/main" id="{C910AE79-4A14-4BDF-66E6-1D501999841A}"/>
              </a:ext>
            </a:extLst>
          </p:cNvPr>
          <p:cNvSpPr>
            <a:spLocks noGrp="1" noChangeArrowheads="1"/>
          </p:cNvSpPr>
          <p:nvPr>
            <p:ph sz="half" idx="10"/>
          </p:nvPr>
        </p:nvSpPr>
        <p:spPr>
          <a:xfrm>
            <a:off x="4241581" y="2203335"/>
            <a:ext cx="3813090" cy="3655212"/>
          </a:xfrm>
        </p:spPr>
        <p:txBody>
          <a:bodyPr rIns="0"/>
          <a:lstStyle/>
          <a:p>
            <a:pPr>
              <a:spcBef>
                <a:spcPts val="2400"/>
              </a:spcBef>
            </a:pPr>
            <a:r>
              <a:rPr lang="en-US" sz="1100" b="1" dirty="0"/>
              <a:t>Security, Identity &amp; Compliance</a:t>
            </a:r>
          </a:p>
          <a:p>
            <a:r>
              <a:rPr lang="en-US" sz="1100" dirty="0"/>
              <a:t>IAM Roles Anywhere / Resource Icon (slide 139)</a:t>
            </a:r>
          </a:p>
          <a:p>
            <a:r>
              <a:rPr lang="en-US" sz="1100"/>
              <a:t>AWS IAM Identity Center </a:t>
            </a:r>
            <a:br>
              <a:rPr lang="en-US" sz="1100"/>
            </a:br>
            <a:r>
              <a:rPr lang="en-US" sz="1100"/>
              <a:t>(successor to AWS Single Sign-On) (slide 141)</a:t>
            </a:r>
            <a:endParaRPr lang="en-US" sz="1100" dirty="0"/>
          </a:p>
          <a:p>
            <a:pPr>
              <a:spcBef>
                <a:spcPts val="2400"/>
              </a:spcBef>
            </a:pPr>
            <a:r>
              <a:rPr lang="en-US" sz="1100" b="1" dirty="0"/>
              <a:t>Storage</a:t>
            </a:r>
          </a:p>
          <a:p>
            <a:r>
              <a:rPr lang="en-US" sz="1100" dirty="0"/>
              <a:t>AWS Backup support for Amazon FSx for NetApp ONTAP / Resource Icon (slide 151)</a:t>
            </a:r>
          </a:p>
        </p:txBody>
      </p:sp>
    </p:spTree>
    <p:extLst>
      <p:ext uri="{BB962C8B-B14F-4D97-AF65-F5344CB8AC3E}">
        <p14:creationId xmlns:p14="http://schemas.microsoft.com/office/powerpoint/2010/main" val="107091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6548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43584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9"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 registry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Cloud Financial 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3301"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873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9739"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1733" y="14520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14709" y="1922235"/>
            <a:ext cx="7925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388200" y="1922235"/>
            <a:ext cx="9874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457070" y="1922235"/>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565963" y="1922235"/>
            <a:ext cx="7447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85162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1863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4454700"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552231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6589924"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7657536"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8563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478462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5263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851629"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784626"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8725148"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4451817"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5518188"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6584559"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7650930"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8717301"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9783672"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1" y="1465263"/>
            <a:ext cx="1903094"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918632"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052638"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98563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119641"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11964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9792760"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1085004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1186644"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72556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3399293"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pic>
        <p:nvPicPr>
          <p:cNvPr id="62" name="Graphic 44">
            <a:extLst>
              <a:ext uri="{FF2B5EF4-FFF2-40B4-BE49-F238E27FC236}">
                <a16:creationId xmlns:a16="http://schemas.microsoft.com/office/drawing/2014/main" id="{03AE750E-2893-2049-9EED-1617478DB967}"/>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809977"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6">
            <a:extLst>
              <a:ext uri="{FF2B5EF4-FFF2-40B4-BE49-F238E27FC236}">
                <a16:creationId xmlns:a16="http://schemas.microsoft.com/office/drawing/2014/main" id="{5B089F46-D017-3144-817B-3B1AD2FC08CD}"/>
              </a:ext>
            </a:extLst>
          </p:cNvPr>
          <p:cNvSpPr txBox="1">
            <a:spLocks noChangeArrowheads="1"/>
          </p:cNvSpPr>
          <p:nvPr/>
        </p:nvSpPr>
        <p:spPr bwMode="auto">
          <a:xfrm>
            <a:off x="10425472" y="1922235"/>
            <a:ext cx="12262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83" name="TextBox 16">
            <a:extLst>
              <a:ext uri="{FF2B5EF4-FFF2-40B4-BE49-F238E27FC236}">
                <a16:creationId xmlns:a16="http://schemas.microsoft.com/office/drawing/2014/main" id="{9A87E6D0-3F0F-4141-80F5-3A928E6047DD}"/>
              </a:ext>
            </a:extLst>
          </p:cNvPr>
          <p:cNvSpPr txBox="1">
            <a:spLocks noChangeArrowheads="1"/>
          </p:cNvSpPr>
          <p:nvPr/>
        </p:nvSpPr>
        <p:spPr bwMode="auto">
          <a:xfrm>
            <a:off x="3388868"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M1 Mac instance</a:t>
            </a:r>
          </a:p>
        </p:txBody>
      </p:sp>
      <p:pic>
        <p:nvPicPr>
          <p:cNvPr id="88" name="Graphic 74">
            <a:extLst>
              <a:ext uri="{FF2B5EF4-FFF2-40B4-BE49-F238E27FC236}">
                <a16:creationId xmlns:a16="http://schemas.microsoft.com/office/drawing/2014/main" id="{0ABD981F-CFF1-0D45-AD22-212491F9141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719067"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108">
            <a:extLst>
              <a:ext uri="{FF2B5EF4-FFF2-40B4-BE49-F238E27FC236}">
                <a16:creationId xmlns:a16="http://schemas.microsoft.com/office/drawing/2014/main" id="{1C5E18A8-40F3-BE4C-94E2-419348B9653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1117661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6">
            <a:extLst>
              <a:ext uri="{FF2B5EF4-FFF2-40B4-BE49-F238E27FC236}">
                <a16:creationId xmlns:a16="http://schemas.microsoft.com/office/drawing/2014/main" id="{076FEEA5-1757-634A-8D3D-BA9F8D97F3E1}"/>
              </a:ext>
            </a:extLst>
          </p:cNvPr>
          <p:cNvSpPr txBox="1">
            <a:spLocks noChangeArrowheads="1"/>
          </p:cNvSpPr>
          <p:nvPr/>
        </p:nvSpPr>
        <p:spPr bwMode="auto">
          <a:xfrm>
            <a:off x="10849732"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M6i instance</a:t>
            </a:r>
          </a:p>
        </p:txBody>
      </p:sp>
      <p:pic>
        <p:nvPicPr>
          <p:cNvPr id="93" name="Graphic 108">
            <a:extLst>
              <a:ext uri="{FF2B5EF4-FFF2-40B4-BE49-F238E27FC236}">
                <a16:creationId xmlns:a16="http://schemas.microsoft.com/office/drawing/2014/main" id="{27055827-4ABE-2643-8567-3A0BC0AFBD7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2654300"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6">
            <a:extLst>
              <a:ext uri="{FF2B5EF4-FFF2-40B4-BE49-F238E27FC236}">
                <a16:creationId xmlns:a16="http://schemas.microsoft.com/office/drawing/2014/main" id="{8BAD1714-1EF1-FE4A-8284-3B065E117DC2}"/>
              </a:ext>
            </a:extLst>
          </p:cNvPr>
          <p:cNvSpPr txBox="1">
            <a:spLocks noChangeArrowheads="1"/>
          </p:cNvSpPr>
          <p:nvPr/>
        </p:nvSpPr>
        <p:spPr bwMode="auto">
          <a:xfrm>
            <a:off x="2328028" y="548348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M6a instance</a:t>
            </a:r>
          </a:p>
        </p:txBody>
      </p:sp>
    </p:spTree>
    <p:extLst>
      <p:ext uri="{BB962C8B-B14F-4D97-AF65-F5344CB8AC3E}">
        <p14:creationId xmlns:p14="http://schemas.microsoft.com/office/powerpoint/2010/main" val="254277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3387862"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7230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98678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651468"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5516239"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C6gn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765763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C6a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232211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3382864"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1704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854939"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78650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4450476" y="441104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2676"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5509569"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911769" y="39538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6584512" y="441658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54" name="TextBox 16">
            <a:extLst>
              <a:ext uri="{FF2B5EF4-FFF2-40B4-BE49-F238E27FC236}">
                <a16:creationId xmlns:a16="http://schemas.microsoft.com/office/drawing/2014/main" id="{8E7DC6DC-100E-8649-9CBA-DBD5E5626C4A}"/>
              </a:ext>
            </a:extLst>
          </p:cNvPr>
          <p:cNvSpPr txBox="1">
            <a:spLocks noChangeArrowheads="1"/>
          </p:cNvSpPr>
          <p:nvPr/>
        </p:nvSpPr>
        <p:spPr bwMode="auto">
          <a:xfrm>
            <a:off x="2322284"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C7g instance</a:t>
            </a:r>
          </a:p>
        </p:txBody>
      </p:sp>
      <p:pic>
        <p:nvPicPr>
          <p:cNvPr id="55" name="Graphic 54">
            <a:extLst>
              <a:ext uri="{FF2B5EF4-FFF2-40B4-BE49-F238E27FC236}">
                <a16:creationId xmlns:a16="http://schemas.microsoft.com/office/drawing/2014/main" id="{9939DFE8-990D-7C46-960C-A45BC6A066E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71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6">
            <a:extLst>
              <a:ext uri="{FF2B5EF4-FFF2-40B4-BE49-F238E27FC236}">
                <a16:creationId xmlns:a16="http://schemas.microsoft.com/office/drawing/2014/main" id="{E5000552-651A-BE4A-BDDE-3BEF6F37D3BA}"/>
              </a:ext>
            </a:extLst>
          </p:cNvPr>
          <p:cNvSpPr txBox="1">
            <a:spLocks noChangeArrowheads="1"/>
          </p:cNvSpPr>
          <p:nvPr/>
        </p:nvSpPr>
        <p:spPr bwMode="auto">
          <a:xfrm>
            <a:off x="4451629"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pic>
        <p:nvPicPr>
          <p:cNvPr id="64" name="Graphic 63">
            <a:extLst>
              <a:ext uri="{FF2B5EF4-FFF2-40B4-BE49-F238E27FC236}">
                <a16:creationId xmlns:a16="http://schemas.microsoft.com/office/drawing/2014/main" id="{3819952A-52C9-EE4F-A0D5-F31174258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901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6">
            <a:extLst>
              <a:ext uri="{FF2B5EF4-FFF2-40B4-BE49-F238E27FC236}">
                <a16:creationId xmlns:a16="http://schemas.microsoft.com/office/drawing/2014/main" id="{CA35683F-EA50-7249-A3CC-E8A128C6BD5A}"/>
              </a:ext>
            </a:extLst>
          </p:cNvPr>
          <p:cNvSpPr txBox="1">
            <a:spLocks noChangeArrowheads="1"/>
          </p:cNvSpPr>
          <p:nvPr/>
        </p:nvSpPr>
        <p:spPr bwMode="auto">
          <a:xfrm>
            <a:off x="6585072"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C6i instance</a:t>
            </a:r>
          </a:p>
        </p:txBody>
      </p:sp>
      <p:pic>
        <p:nvPicPr>
          <p:cNvPr id="66" name="Graphic 46">
            <a:extLst>
              <a:ext uri="{FF2B5EF4-FFF2-40B4-BE49-F238E27FC236}">
                <a16:creationId xmlns:a16="http://schemas.microsoft.com/office/drawing/2014/main" id="{5CB6DB6B-F5A3-3345-BA6E-776EDAFDC92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692086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3BB7EF2E-FCA8-5745-BF56-4D8EFC3446FE}"/>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32" name="TextBox 16">
            <a:extLst>
              <a:ext uri="{FF2B5EF4-FFF2-40B4-BE49-F238E27FC236}">
                <a16:creationId xmlns:a16="http://schemas.microsoft.com/office/drawing/2014/main" id="{55AF7371-F9BB-1D41-9846-A3E8E2AB8F5C}"/>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Hpc6a instance</a:t>
            </a:r>
          </a:p>
        </p:txBody>
      </p:sp>
      <p:pic>
        <p:nvPicPr>
          <p:cNvPr id="33" name="Graphic 46">
            <a:extLst>
              <a:ext uri="{FF2B5EF4-FFF2-40B4-BE49-F238E27FC236}">
                <a16:creationId xmlns:a16="http://schemas.microsoft.com/office/drawing/2014/main" id="{78F63AC0-CACB-844A-9511-CB06B569D87E}"/>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5271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2CC6431A-CF86-AA4B-B1BC-A6B3DC77B64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2D178546-7A17-1543-A6B2-B3E86BEE0BB4}"/>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Tree>
    <p:extLst>
      <p:ext uri="{BB962C8B-B14F-4D97-AF65-F5344CB8AC3E}">
        <p14:creationId xmlns:p14="http://schemas.microsoft.com/office/powerpoint/2010/main" val="2362607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36" name="TextBox 16">
            <a:extLst>
              <a:ext uri="{FF2B5EF4-FFF2-40B4-BE49-F238E27FC236}">
                <a16:creationId xmlns:a16="http://schemas.microsoft.com/office/drawing/2014/main" id="{E5274A0A-B795-3642-A065-5DE7765DA262}"/>
              </a:ext>
            </a:extLst>
          </p:cNvPr>
          <p:cNvSpPr txBox="1">
            <a:spLocks noChangeArrowheads="1"/>
          </p:cNvSpPr>
          <p:nvPr/>
        </p:nvSpPr>
        <p:spPr bwMode="auto">
          <a:xfrm>
            <a:off x="240942" y="290340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8" name="TextBox 16">
            <a:extLst>
              <a:ext uri="{FF2B5EF4-FFF2-40B4-BE49-F238E27FC236}">
                <a16:creationId xmlns:a16="http://schemas.microsoft.com/office/drawing/2014/main" id="{8D6A20E3-AD65-EA4E-84FD-1D03F29249B0}"/>
              </a:ext>
            </a:extLst>
          </p:cNvPr>
          <p:cNvSpPr txBox="1">
            <a:spLocks noChangeArrowheads="1"/>
          </p:cNvSpPr>
          <p:nvPr/>
        </p:nvSpPr>
        <p:spPr bwMode="auto">
          <a:xfrm>
            <a:off x="2324101"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139" name="Graphic 74">
            <a:extLst>
              <a:ext uri="{FF2B5EF4-FFF2-40B4-BE49-F238E27FC236}">
                <a16:creationId xmlns:a16="http://schemas.microsoft.com/office/drawing/2014/main" id="{AE5046F3-995A-254C-B7BE-CF5600A805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Graphic 56">
            <a:extLst>
              <a:ext uri="{FF2B5EF4-FFF2-40B4-BE49-F238E27FC236}">
                <a16:creationId xmlns:a16="http://schemas.microsoft.com/office/drawing/2014/main" id="{6561F0A3-22BE-D74E-B8C0-E0AF9D2868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6968"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Graphic 58">
            <a:extLst>
              <a:ext uri="{FF2B5EF4-FFF2-40B4-BE49-F238E27FC236}">
                <a16:creationId xmlns:a16="http://schemas.microsoft.com/office/drawing/2014/main" id="{703F558A-9A3E-8245-8FD9-B54A0A0B2B93}"/>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19636"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TextBox 16">
            <a:extLst>
              <a:ext uri="{FF2B5EF4-FFF2-40B4-BE49-F238E27FC236}">
                <a16:creationId xmlns:a16="http://schemas.microsoft.com/office/drawing/2014/main" id="{2C367CF8-9314-214A-B406-E56268AA719A}"/>
              </a:ext>
            </a:extLst>
          </p:cNvPr>
          <p:cNvSpPr txBox="1">
            <a:spLocks noChangeArrowheads="1"/>
          </p:cNvSpPr>
          <p:nvPr/>
        </p:nvSpPr>
        <p:spPr bwMode="auto">
          <a:xfrm>
            <a:off x="8723886" y="3335133"/>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143" name="TextBox 16">
            <a:extLst>
              <a:ext uri="{FF2B5EF4-FFF2-40B4-BE49-F238E27FC236}">
                <a16:creationId xmlns:a16="http://schemas.microsoft.com/office/drawing/2014/main" id="{58218694-7664-4849-BD26-0D2D304C4B94}"/>
              </a:ext>
            </a:extLst>
          </p:cNvPr>
          <p:cNvSpPr txBox="1">
            <a:spLocks noChangeArrowheads="1"/>
          </p:cNvSpPr>
          <p:nvPr/>
        </p:nvSpPr>
        <p:spPr bwMode="auto">
          <a:xfrm>
            <a:off x="4458232"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144" name="TextBox 16">
            <a:extLst>
              <a:ext uri="{FF2B5EF4-FFF2-40B4-BE49-F238E27FC236}">
                <a16:creationId xmlns:a16="http://schemas.microsoft.com/office/drawing/2014/main" id="{00398297-1B0E-DA4A-BB01-4FCC5680C09F}"/>
              </a:ext>
            </a:extLst>
          </p:cNvPr>
          <p:cNvSpPr txBox="1">
            <a:spLocks noChangeArrowheads="1"/>
          </p:cNvSpPr>
          <p:nvPr/>
        </p:nvSpPr>
        <p:spPr bwMode="auto">
          <a:xfrm>
            <a:off x="6583409"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145" name="TextBox 16">
            <a:extLst>
              <a:ext uri="{FF2B5EF4-FFF2-40B4-BE49-F238E27FC236}">
                <a16:creationId xmlns:a16="http://schemas.microsoft.com/office/drawing/2014/main" id="{9C974BF1-CAD3-814A-A133-2F0FB5F17E99}"/>
              </a:ext>
            </a:extLst>
          </p:cNvPr>
          <p:cNvSpPr txBox="1">
            <a:spLocks noChangeArrowheads="1"/>
          </p:cNvSpPr>
          <p:nvPr/>
        </p:nvSpPr>
        <p:spPr bwMode="auto">
          <a:xfrm>
            <a:off x="5525731" y="333529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146" name="Graphic 83">
            <a:extLst>
              <a:ext uri="{FF2B5EF4-FFF2-40B4-BE49-F238E27FC236}">
                <a16:creationId xmlns:a16="http://schemas.microsoft.com/office/drawing/2014/main" id="{D372C45D-D55D-EC49-BD1A-60827852746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853302"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Graphic 46">
            <a:extLst>
              <a:ext uri="{FF2B5EF4-FFF2-40B4-BE49-F238E27FC236}">
                <a16:creationId xmlns:a16="http://schemas.microsoft.com/office/drawing/2014/main" id="{5EF24ADF-2D17-5446-BA43-02F42CF5348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05230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108">
            <a:extLst>
              <a:ext uri="{FF2B5EF4-FFF2-40B4-BE49-F238E27FC236}">
                <a16:creationId xmlns:a16="http://schemas.microsoft.com/office/drawing/2014/main" id="{7C90AA4D-EDF0-3446-918E-8A6D5DFC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597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TextBox 16">
            <a:extLst>
              <a:ext uri="{FF2B5EF4-FFF2-40B4-BE49-F238E27FC236}">
                <a16:creationId xmlns:a16="http://schemas.microsoft.com/office/drawing/2014/main" id="{9B78E114-7572-F648-9004-3400D81C190E}"/>
              </a:ext>
            </a:extLst>
          </p:cNvPr>
          <p:cNvSpPr txBox="1">
            <a:spLocks noChangeArrowheads="1"/>
          </p:cNvSpPr>
          <p:nvPr/>
        </p:nvSpPr>
        <p:spPr bwMode="auto">
          <a:xfrm>
            <a:off x="7661068"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pic>
        <p:nvPicPr>
          <p:cNvPr id="150" name="Graphic 108">
            <a:extLst>
              <a:ext uri="{FF2B5EF4-FFF2-40B4-BE49-F238E27FC236}">
                <a16:creationId xmlns:a16="http://schemas.microsoft.com/office/drawing/2014/main" id="{3ED2D769-4181-C949-BE53-C1DA8E23769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8640" y="2877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6">
            <a:extLst>
              <a:ext uri="{FF2B5EF4-FFF2-40B4-BE49-F238E27FC236}">
                <a16:creationId xmlns:a16="http://schemas.microsoft.com/office/drawing/2014/main" id="{7FC10B2B-E1B9-2449-BF96-3E0857087671}"/>
              </a:ext>
            </a:extLst>
          </p:cNvPr>
          <p:cNvSpPr txBox="1">
            <a:spLocks noChangeArrowheads="1"/>
          </p:cNvSpPr>
          <p:nvPr/>
        </p:nvSpPr>
        <p:spPr bwMode="auto">
          <a:xfrm>
            <a:off x="9791759" y="33342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152" name="Graphic 108">
            <a:extLst>
              <a:ext uri="{FF2B5EF4-FFF2-40B4-BE49-F238E27FC236}">
                <a16:creationId xmlns:a16="http://schemas.microsoft.com/office/drawing/2014/main" id="{6BE09CBC-E658-164F-8C05-54583F27773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653285"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Box 16">
            <a:extLst>
              <a:ext uri="{FF2B5EF4-FFF2-40B4-BE49-F238E27FC236}">
                <a16:creationId xmlns:a16="http://schemas.microsoft.com/office/drawing/2014/main" id="{191E5C54-18A1-3542-A64D-464E198609C0}"/>
              </a:ext>
            </a:extLst>
          </p:cNvPr>
          <p:cNvSpPr txBox="1">
            <a:spLocks noChangeArrowheads="1"/>
          </p:cNvSpPr>
          <p:nvPr/>
        </p:nvSpPr>
        <p:spPr bwMode="auto">
          <a:xfrm>
            <a:off x="2319595" y="441196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155" name="TextBox 16">
            <a:extLst>
              <a:ext uri="{FF2B5EF4-FFF2-40B4-BE49-F238E27FC236}">
                <a16:creationId xmlns:a16="http://schemas.microsoft.com/office/drawing/2014/main" id="{C4F73C30-BE9E-D743-AA65-BD6C24E71410}"/>
              </a:ext>
            </a:extLst>
          </p:cNvPr>
          <p:cNvSpPr txBox="1">
            <a:spLocks noChangeArrowheads="1"/>
          </p:cNvSpPr>
          <p:nvPr/>
        </p:nvSpPr>
        <p:spPr bwMode="auto">
          <a:xfrm>
            <a:off x="3384372" y="333513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R6i instance</a:t>
            </a:r>
          </a:p>
        </p:txBody>
      </p:sp>
      <p:pic>
        <p:nvPicPr>
          <p:cNvPr id="156" name="Graphic 74">
            <a:extLst>
              <a:ext uri="{FF2B5EF4-FFF2-40B4-BE49-F238E27FC236}">
                <a16:creationId xmlns:a16="http://schemas.microsoft.com/office/drawing/2014/main" id="{1EDA9EA6-DDC2-9A4E-8D20-7A6F381E41A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0634" y="2878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Graphic 158">
            <a:extLst>
              <a:ext uri="{FF2B5EF4-FFF2-40B4-BE49-F238E27FC236}">
                <a16:creationId xmlns:a16="http://schemas.microsoft.com/office/drawing/2014/main" id="{8E0F8276-EE23-6E46-911B-B1C6014734E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85947" y="3954766"/>
            <a:ext cx="457200" cy="457200"/>
          </a:xfrm>
          <a:prstGeom prst="rect">
            <a:avLst/>
          </a:prstGeom>
        </p:spPr>
      </p:pic>
      <p:pic>
        <p:nvPicPr>
          <p:cNvPr id="160" name="Graphic 159">
            <a:extLst>
              <a:ext uri="{FF2B5EF4-FFF2-40B4-BE49-F238E27FC236}">
                <a16:creationId xmlns:a16="http://schemas.microsoft.com/office/drawing/2014/main" id="{93CB845A-43EE-AE4E-A5D1-FFC49D2FE0E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720129" y="3954766"/>
            <a:ext cx="457200" cy="457200"/>
          </a:xfrm>
          <a:prstGeom prst="rect">
            <a:avLst/>
          </a:prstGeom>
        </p:spPr>
      </p:pic>
      <p:sp>
        <p:nvSpPr>
          <p:cNvPr id="161" name="TextBox 16">
            <a:extLst>
              <a:ext uri="{FF2B5EF4-FFF2-40B4-BE49-F238E27FC236}">
                <a16:creationId xmlns:a16="http://schemas.microsoft.com/office/drawing/2014/main" id="{8954C3A1-39A3-2C4F-86F0-33819C9152A3}"/>
              </a:ext>
            </a:extLst>
          </p:cNvPr>
          <p:cNvSpPr txBox="1">
            <a:spLocks noChangeArrowheads="1"/>
          </p:cNvSpPr>
          <p:nvPr/>
        </p:nvSpPr>
        <p:spPr bwMode="auto">
          <a:xfrm>
            <a:off x="3386147"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62" name="TextBox 16">
            <a:extLst>
              <a:ext uri="{FF2B5EF4-FFF2-40B4-BE49-F238E27FC236}">
                <a16:creationId xmlns:a16="http://schemas.microsoft.com/office/drawing/2014/main" id="{5DE5FFD2-3F9B-4947-BFEA-F008F80D8B5F}"/>
              </a:ext>
            </a:extLst>
          </p:cNvPr>
          <p:cNvSpPr txBox="1">
            <a:spLocks noChangeArrowheads="1"/>
          </p:cNvSpPr>
          <p:nvPr/>
        </p:nvSpPr>
        <p:spPr bwMode="auto">
          <a:xfrm>
            <a:off x="4452518" y="44051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63" name="TextBox 16">
            <a:extLst>
              <a:ext uri="{FF2B5EF4-FFF2-40B4-BE49-F238E27FC236}">
                <a16:creationId xmlns:a16="http://schemas.microsoft.com/office/drawing/2014/main" id="{5322A7AF-3746-0E46-ACAE-365C0F08121C}"/>
              </a:ext>
            </a:extLst>
          </p:cNvPr>
          <p:cNvSpPr txBox="1">
            <a:spLocks noChangeArrowheads="1"/>
          </p:cNvSpPr>
          <p:nvPr/>
        </p:nvSpPr>
        <p:spPr bwMode="auto">
          <a:xfrm>
            <a:off x="9788765" y="4397932"/>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64" name="TextBox 16">
            <a:extLst>
              <a:ext uri="{FF2B5EF4-FFF2-40B4-BE49-F238E27FC236}">
                <a16:creationId xmlns:a16="http://schemas.microsoft.com/office/drawing/2014/main" id="{99F37E01-C320-FF43-B348-FBD897FB9F1A}"/>
              </a:ext>
            </a:extLst>
          </p:cNvPr>
          <p:cNvSpPr txBox="1">
            <a:spLocks noChangeArrowheads="1"/>
          </p:cNvSpPr>
          <p:nvPr/>
        </p:nvSpPr>
        <p:spPr bwMode="auto">
          <a:xfrm>
            <a:off x="2319595" y="5470959"/>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pic>
        <p:nvPicPr>
          <p:cNvPr id="167" name="Graphic 94">
            <a:extLst>
              <a:ext uri="{FF2B5EF4-FFF2-40B4-BE49-F238E27FC236}">
                <a16:creationId xmlns:a16="http://schemas.microsoft.com/office/drawing/2014/main" id="{1E67C3CD-22E6-C046-9B3E-C64B9EE0E1BD}"/>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112427"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168">
            <a:extLst>
              <a:ext uri="{FF2B5EF4-FFF2-40B4-BE49-F238E27FC236}">
                <a16:creationId xmlns:a16="http://schemas.microsoft.com/office/drawing/2014/main" id="{68D68252-75C8-9740-A79E-BE6203CEEBCE}"/>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653562"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TextBox 16">
            <a:extLst>
              <a:ext uri="{FF2B5EF4-FFF2-40B4-BE49-F238E27FC236}">
                <a16:creationId xmlns:a16="http://schemas.microsoft.com/office/drawing/2014/main" id="{94C57826-2621-534D-8B26-6A5A75C55D4E}"/>
              </a:ext>
            </a:extLst>
          </p:cNvPr>
          <p:cNvSpPr txBox="1">
            <a:spLocks noChangeArrowheads="1"/>
          </p:cNvSpPr>
          <p:nvPr/>
        </p:nvSpPr>
        <p:spPr bwMode="auto">
          <a:xfrm>
            <a:off x="5528891"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X2gd instance</a:t>
            </a:r>
          </a:p>
        </p:txBody>
      </p:sp>
      <p:pic>
        <p:nvPicPr>
          <p:cNvPr id="172" name="Graphic 171">
            <a:extLst>
              <a:ext uri="{FF2B5EF4-FFF2-40B4-BE49-F238E27FC236}">
                <a16:creationId xmlns:a16="http://schemas.microsoft.com/office/drawing/2014/main" id="{D0C5B647-72B0-CA43-9B88-81E6B37C09E0}"/>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853830"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TextBox 16">
            <a:extLst>
              <a:ext uri="{FF2B5EF4-FFF2-40B4-BE49-F238E27FC236}">
                <a16:creationId xmlns:a16="http://schemas.microsoft.com/office/drawing/2014/main" id="{469E2E59-07E5-E248-954B-F9DA6FCD038C}"/>
              </a:ext>
            </a:extLst>
          </p:cNvPr>
          <p:cNvSpPr txBox="1">
            <a:spLocks noChangeArrowheads="1"/>
          </p:cNvSpPr>
          <p:nvPr/>
        </p:nvSpPr>
        <p:spPr bwMode="auto">
          <a:xfrm>
            <a:off x="6585255"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X2idn instance</a:t>
            </a:r>
          </a:p>
        </p:txBody>
      </p:sp>
      <p:pic>
        <p:nvPicPr>
          <p:cNvPr id="174" name="Graphic 173">
            <a:extLst>
              <a:ext uri="{FF2B5EF4-FFF2-40B4-BE49-F238E27FC236}">
                <a16:creationId xmlns:a16="http://schemas.microsoft.com/office/drawing/2014/main" id="{29A05A2C-589A-5745-80E4-8EF36F7563B5}"/>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912117"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TextBox 16">
            <a:extLst>
              <a:ext uri="{FF2B5EF4-FFF2-40B4-BE49-F238E27FC236}">
                <a16:creationId xmlns:a16="http://schemas.microsoft.com/office/drawing/2014/main" id="{BE8A107A-E392-8642-B6A3-65E2969E8B16}"/>
              </a:ext>
            </a:extLst>
          </p:cNvPr>
          <p:cNvSpPr txBox="1">
            <a:spLocks noChangeArrowheads="1"/>
          </p:cNvSpPr>
          <p:nvPr/>
        </p:nvSpPr>
        <p:spPr bwMode="auto">
          <a:xfrm>
            <a:off x="7661404" y="44053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X2iedn instance</a:t>
            </a:r>
          </a:p>
        </p:txBody>
      </p:sp>
      <p:pic>
        <p:nvPicPr>
          <p:cNvPr id="176" name="Graphic 175">
            <a:extLst>
              <a:ext uri="{FF2B5EF4-FFF2-40B4-BE49-F238E27FC236}">
                <a16:creationId xmlns:a16="http://schemas.microsoft.com/office/drawing/2014/main" id="{EA4E58F4-E481-FD4D-968A-D2C20DB2E903}"/>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798855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55B1C89F-1FC1-984D-8F75-EE001B7E144A}"/>
              </a:ext>
            </a:extLst>
          </p:cNvPr>
          <p:cNvSpPr txBox="1">
            <a:spLocks noChangeArrowheads="1"/>
          </p:cNvSpPr>
          <p:nvPr/>
        </p:nvSpPr>
        <p:spPr bwMode="auto">
          <a:xfrm>
            <a:off x="3386147" y="5475713"/>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80" name="TextBox 16">
            <a:extLst>
              <a:ext uri="{FF2B5EF4-FFF2-40B4-BE49-F238E27FC236}">
                <a16:creationId xmlns:a16="http://schemas.microsoft.com/office/drawing/2014/main" id="{23B92107-8F4F-304A-97ED-2D74AD09EA1D}"/>
              </a:ext>
            </a:extLst>
          </p:cNvPr>
          <p:cNvSpPr txBox="1">
            <a:spLocks noChangeArrowheads="1"/>
          </p:cNvSpPr>
          <p:nvPr/>
        </p:nvSpPr>
        <p:spPr bwMode="auto">
          <a:xfrm>
            <a:off x="4452518" y="54757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81" name="Graphic 180">
            <a:extLst>
              <a:ext uri="{FF2B5EF4-FFF2-40B4-BE49-F238E27FC236}">
                <a16:creationId xmlns:a16="http://schemas.microsoft.com/office/drawing/2014/main" id="{BD664D34-5C11-2545-B16A-9F1BE945FC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720129" y="5021718"/>
            <a:ext cx="457200" cy="457200"/>
          </a:xfrm>
          <a:prstGeom prst="rect">
            <a:avLst/>
          </a:prstGeom>
        </p:spPr>
      </p:pic>
      <p:pic>
        <p:nvPicPr>
          <p:cNvPr id="182" name="Graphic 104">
            <a:extLst>
              <a:ext uri="{FF2B5EF4-FFF2-40B4-BE49-F238E27FC236}">
                <a16:creationId xmlns:a16="http://schemas.microsoft.com/office/drawing/2014/main" id="{E699E0BF-6005-EF47-A10D-3A70DD0D7A8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776904" y="50217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TextBox 16">
            <a:extLst>
              <a:ext uri="{FF2B5EF4-FFF2-40B4-BE49-F238E27FC236}">
                <a16:creationId xmlns:a16="http://schemas.microsoft.com/office/drawing/2014/main" id="{246BAD6F-3AA8-6D4D-B2D2-3F23049EDFB4}"/>
              </a:ext>
            </a:extLst>
          </p:cNvPr>
          <p:cNvSpPr txBox="1">
            <a:spLocks noChangeArrowheads="1"/>
          </p:cNvSpPr>
          <p:nvPr/>
        </p:nvSpPr>
        <p:spPr bwMode="auto">
          <a:xfrm>
            <a:off x="8724625" y="4401113"/>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X2iezn instance</a:t>
            </a:r>
          </a:p>
        </p:txBody>
      </p:sp>
      <p:pic>
        <p:nvPicPr>
          <p:cNvPr id="184" name="Graphic 183">
            <a:extLst>
              <a:ext uri="{FF2B5EF4-FFF2-40B4-BE49-F238E27FC236}">
                <a16:creationId xmlns:a16="http://schemas.microsoft.com/office/drawing/2014/main" id="{00ED022F-8659-AC4B-AB46-F638BD9539E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9053238" y="39547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87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4/12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68" name="TextBox 16">
            <a:extLst>
              <a:ext uri="{FF2B5EF4-FFF2-40B4-BE49-F238E27FC236}">
                <a16:creationId xmlns:a16="http://schemas.microsoft.com/office/drawing/2014/main" id="{0BC022B0-7F5C-0A4B-88CF-92A98B98C94A}"/>
              </a:ext>
            </a:extLst>
          </p:cNvPr>
          <p:cNvSpPr txBox="1">
            <a:spLocks noChangeArrowheads="1"/>
          </p:cNvSpPr>
          <p:nvPr/>
        </p:nvSpPr>
        <p:spPr bwMode="auto">
          <a:xfrm>
            <a:off x="2319420" y="3336957"/>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69" name="Graphic 168">
            <a:extLst>
              <a:ext uri="{FF2B5EF4-FFF2-40B4-BE49-F238E27FC236}">
                <a16:creationId xmlns:a16="http://schemas.microsoft.com/office/drawing/2014/main" id="{4E581B68-FCC1-4C4F-861C-416462066D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56">
            <a:extLst>
              <a:ext uri="{FF2B5EF4-FFF2-40B4-BE49-F238E27FC236}">
                <a16:creationId xmlns:a16="http://schemas.microsoft.com/office/drawing/2014/main" id="{A39BB23F-6437-7B48-A39D-7D84D7B9615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854573"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58">
            <a:extLst>
              <a:ext uri="{FF2B5EF4-FFF2-40B4-BE49-F238E27FC236}">
                <a16:creationId xmlns:a16="http://schemas.microsoft.com/office/drawing/2014/main" id="{DEBC4E5A-FB0B-624E-9C97-76C5F12674D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20907"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TextBox 16">
            <a:extLst>
              <a:ext uri="{FF2B5EF4-FFF2-40B4-BE49-F238E27FC236}">
                <a16:creationId xmlns:a16="http://schemas.microsoft.com/office/drawing/2014/main" id="{F1FCD233-9B28-174E-8C0C-FC6F3C354738}"/>
              </a:ext>
            </a:extLst>
          </p:cNvPr>
          <p:cNvSpPr txBox="1">
            <a:spLocks noChangeArrowheads="1"/>
          </p:cNvSpPr>
          <p:nvPr/>
        </p:nvSpPr>
        <p:spPr bwMode="auto">
          <a:xfrm>
            <a:off x="3386696"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73" name="TextBox 16">
            <a:extLst>
              <a:ext uri="{FF2B5EF4-FFF2-40B4-BE49-F238E27FC236}">
                <a16:creationId xmlns:a16="http://schemas.microsoft.com/office/drawing/2014/main" id="{17595608-40A1-CC48-92D4-8B56EE76A468}"/>
              </a:ext>
            </a:extLst>
          </p:cNvPr>
          <p:cNvSpPr txBox="1">
            <a:spLocks noChangeArrowheads="1"/>
          </p:cNvSpPr>
          <p:nvPr/>
        </p:nvSpPr>
        <p:spPr bwMode="auto">
          <a:xfrm>
            <a:off x="5521913"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74" name="TextBox 16">
            <a:extLst>
              <a:ext uri="{FF2B5EF4-FFF2-40B4-BE49-F238E27FC236}">
                <a16:creationId xmlns:a16="http://schemas.microsoft.com/office/drawing/2014/main" id="{40EDEA9F-8682-F640-A5B7-6345BFC12825}"/>
              </a:ext>
            </a:extLst>
          </p:cNvPr>
          <p:cNvSpPr txBox="1">
            <a:spLocks noChangeArrowheads="1"/>
          </p:cNvSpPr>
          <p:nvPr/>
        </p:nvSpPr>
        <p:spPr bwMode="auto">
          <a:xfrm>
            <a:off x="658952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75" name="TextBox 16">
            <a:extLst>
              <a:ext uri="{FF2B5EF4-FFF2-40B4-BE49-F238E27FC236}">
                <a16:creationId xmlns:a16="http://schemas.microsoft.com/office/drawing/2014/main" id="{281B3D7C-4AA4-EC43-B229-02481855FB9C}"/>
              </a:ext>
            </a:extLst>
          </p:cNvPr>
          <p:cNvSpPr txBox="1">
            <a:spLocks noChangeArrowheads="1"/>
          </p:cNvSpPr>
          <p:nvPr/>
        </p:nvSpPr>
        <p:spPr bwMode="auto">
          <a:xfrm>
            <a:off x="765713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76" name="Graphic 83">
            <a:extLst>
              <a:ext uri="{FF2B5EF4-FFF2-40B4-BE49-F238E27FC236}">
                <a16:creationId xmlns:a16="http://schemas.microsoft.com/office/drawing/2014/main" id="{2E013F1C-C726-484A-AFDA-81643CC77F4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87241"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Graphic 46">
            <a:extLst>
              <a:ext uri="{FF2B5EF4-FFF2-40B4-BE49-F238E27FC236}">
                <a16:creationId xmlns:a16="http://schemas.microsoft.com/office/drawing/2014/main" id="{8D8C9340-442D-5E4F-AECB-0788134341F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0634"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TextBox 16">
            <a:extLst>
              <a:ext uri="{FF2B5EF4-FFF2-40B4-BE49-F238E27FC236}">
                <a16:creationId xmlns:a16="http://schemas.microsoft.com/office/drawing/2014/main" id="{955C5D4C-FADB-0C4C-AAA0-4704129AF2AC}"/>
              </a:ext>
            </a:extLst>
          </p:cNvPr>
          <p:cNvSpPr txBox="1">
            <a:spLocks noChangeArrowheads="1"/>
          </p:cNvSpPr>
          <p:nvPr/>
        </p:nvSpPr>
        <p:spPr bwMode="auto">
          <a:xfrm>
            <a:off x="2316116" y="4414232"/>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210" name="TextBox 16">
            <a:extLst>
              <a:ext uri="{FF2B5EF4-FFF2-40B4-BE49-F238E27FC236}">
                <a16:creationId xmlns:a16="http://schemas.microsoft.com/office/drawing/2014/main" id="{3C871448-85A0-CB4E-A9C9-C3EEA17DCAEB}"/>
              </a:ext>
            </a:extLst>
          </p:cNvPr>
          <p:cNvSpPr txBox="1">
            <a:spLocks noChangeArrowheads="1"/>
          </p:cNvSpPr>
          <p:nvPr/>
        </p:nvSpPr>
        <p:spPr bwMode="auto">
          <a:xfrm>
            <a:off x="8720615"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DL1 instance</a:t>
            </a:r>
          </a:p>
        </p:txBody>
      </p:sp>
      <p:pic>
        <p:nvPicPr>
          <p:cNvPr id="211" name="Graphic 83">
            <a:extLst>
              <a:ext uri="{FF2B5EF4-FFF2-40B4-BE49-F238E27FC236}">
                <a16:creationId xmlns:a16="http://schemas.microsoft.com/office/drawing/2014/main" id="{9960B0C8-C293-F742-B83F-39D24A9ABC7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53575"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6">
            <a:extLst>
              <a:ext uri="{FF2B5EF4-FFF2-40B4-BE49-F238E27FC236}">
                <a16:creationId xmlns:a16="http://schemas.microsoft.com/office/drawing/2014/main" id="{4973B8D3-9B5B-A047-A3B4-F2D779FB5763}"/>
              </a:ext>
            </a:extLst>
          </p:cNvPr>
          <p:cNvSpPr txBox="1">
            <a:spLocks noChangeArrowheads="1"/>
          </p:cNvSpPr>
          <p:nvPr/>
        </p:nvSpPr>
        <p:spPr bwMode="auto">
          <a:xfrm>
            <a:off x="9781587" y="333712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Trn1 instance</a:t>
            </a:r>
          </a:p>
        </p:txBody>
      </p:sp>
      <p:pic>
        <p:nvPicPr>
          <p:cNvPr id="213" name="Graphic 83">
            <a:extLst>
              <a:ext uri="{FF2B5EF4-FFF2-40B4-BE49-F238E27FC236}">
                <a16:creationId xmlns:a16="http://schemas.microsoft.com/office/drawing/2014/main" id="{58A2852C-B8C5-114F-9E4D-D53C6C37A87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19909"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108">
            <a:extLst>
              <a:ext uri="{FF2B5EF4-FFF2-40B4-BE49-F238E27FC236}">
                <a16:creationId xmlns:a16="http://schemas.microsoft.com/office/drawing/2014/main" id="{19A0BEC3-6E20-FC43-BCFA-577F637E69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855406"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TextBox 16">
            <a:extLst>
              <a:ext uri="{FF2B5EF4-FFF2-40B4-BE49-F238E27FC236}">
                <a16:creationId xmlns:a16="http://schemas.microsoft.com/office/drawing/2014/main" id="{9229D8D2-8213-014E-977E-6FEFCF37B74B}"/>
              </a:ext>
            </a:extLst>
          </p:cNvPr>
          <p:cNvSpPr txBox="1">
            <a:spLocks noChangeArrowheads="1"/>
          </p:cNvSpPr>
          <p:nvPr/>
        </p:nvSpPr>
        <p:spPr bwMode="auto">
          <a:xfrm>
            <a:off x="5526879"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230" name="Graphic 108">
            <a:extLst>
              <a:ext uri="{FF2B5EF4-FFF2-40B4-BE49-F238E27FC236}">
                <a16:creationId xmlns:a16="http://schemas.microsoft.com/office/drawing/2014/main" id="{769F09BA-65B9-C548-94E6-7ACBE418A49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6922792"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TextBox 16">
            <a:extLst>
              <a:ext uri="{FF2B5EF4-FFF2-40B4-BE49-F238E27FC236}">
                <a16:creationId xmlns:a16="http://schemas.microsoft.com/office/drawing/2014/main" id="{4ACEF8CE-EEA9-8148-A85E-E8A63C08805F}"/>
              </a:ext>
            </a:extLst>
          </p:cNvPr>
          <p:cNvSpPr txBox="1">
            <a:spLocks noChangeArrowheads="1"/>
          </p:cNvSpPr>
          <p:nvPr/>
        </p:nvSpPr>
        <p:spPr bwMode="auto">
          <a:xfrm>
            <a:off x="6605459"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
        <p:nvSpPr>
          <p:cNvPr id="232" name="TextBox 16">
            <a:extLst>
              <a:ext uri="{FF2B5EF4-FFF2-40B4-BE49-F238E27FC236}">
                <a16:creationId xmlns:a16="http://schemas.microsoft.com/office/drawing/2014/main" id="{62D85D8A-48A3-D240-BC51-0E69BFAA2669}"/>
              </a:ext>
            </a:extLst>
          </p:cNvPr>
          <p:cNvSpPr txBox="1">
            <a:spLocks noChangeArrowheads="1"/>
          </p:cNvSpPr>
          <p:nvPr/>
        </p:nvSpPr>
        <p:spPr bwMode="auto">
          <a:xfrm>
            <a:off x="7654401" y="441140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233" name="Graphic 74">
            <a:extLst>
              <a:ext uri="{FF2B5EF4-FFF2-40B4-BE49-F238E27FC236}">
                <a16:creationId xmlns:a16="http://schemas.microsoft.com/office/drawing/2014/main" id="{B9D38E82-FBF2-CF47-92F8-B97A0568E50A}"/>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990178"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TextBox 16">
            <a:extLst>
              <a:ext uri="{FF2B5EF4-FFF2-40B4-BE49-F238E27FC236}">
                <a16:creationId xmlns:a16="http://schemas.microsoft.com/office/drawing/2014/main" id="{A683CA13-2A00-8E4B-B9D0-825614504BD6}"/>
              </a:ext>
            </a:extLst>
          </p:cNvPr>
          <p:cNvSpPr txBox="1">
            <a:spLocks noChangeArrowheads="1"/>
          </p:cNvSpPr>
          <p:nvPr/>
        </p:nvSpPr>
        <p:spPr bwMode="auto">
          <a:xfrm>
            <a:off x="8721677"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235" name="Graphic 46">
            <a:extLst>
              <a:ext uri="{FF2B5EF4-FFF2-40B4-BE49-F238E27FC236}">
                <a16:creationId xmlns:a16="http://schemas.microsoft.com/office/drawing/2014/main" id="{E04F185D-32A8-D94F-95BF-7F28A6D6C997}"/>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05756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Graphic 108">
            <a:extLst>
              <a:ext uri="{FF2B5EF4-FFF2-40B4-BE49-F238E27FC236}">
                <a16:creationId xmlns:a16="http://schemas.microsoft.com/office/drawing/2014/main" id="{4BA2F056-08B5-7B42-A274-443EB1FBA3A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3720634"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 name="TextBox 16">
            <a:extLst>
              <a:ext uri="{FF2B5EF4-FFF2-40B4-BE49-F238E27FC236}">
                <a16:creationId xmlns:a16="http://schemas.microsoft.com/office/drawing/2014/main" id="{82D70D1F-7130-6344-9523-3F4DB6F52741}"/>
              </a:ext>
            </a:extLst>
          </p:cNvPr>
          <p:cNvSpPr txBox="1">
            <a:spLocks noChangeArrowheads="1"/>
          </p:cNvSpPr>
          <p:nvPr/>
        </p:nvSpPr>
        <p:spPr bwMode="auto">
          <a:xfrm>
            <a:off x="3387879"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 instance</a:t>
            </a:r>
          </a:p>
        </p:txBody>
      </p:sp>
      <p:pic>
        <p:nvPicPr>
          <p:cNvPr id="238" name="Graphic 108">
            <a:extLst>
              <a:ext uri="{FF2B5EF4-FFF2-40B4-BE49-F238E27FC236}">
                <a16:creationId xmlns:a16="http://schemas.microsoft.com/office/drawing/2014/main" id="{1DE9D963-427D-1F4F-9858-6790C65A6F0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4788020"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TextBox 16">
            <a:extLst>
              <a:ext uri="{FF2B5EF4-FFF2-40B4-BE49-F238E27FC236}">
                <a16:creationId xmlns:a16="http://schemas.microsoft.com/office/drawing/2014/main" id="{D269A65A-AF33-5D42-97AC-5A5A8859532B}"/>
              </a:ext>
            </a:extLst>
          </p:cNvPr>
          <p:cNvSpPr txBox="1">
            <a:spLocks noChangeArrowheads="1"/>
          </p:cNvSpPr>
          <p:nvPr/>
        </p:nvSpPr>
        <p:spPr bwMode="auto">
          <a:xfrm>
            <a:off x="4466459" y="441157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G5g instance</a:t>
            </a:r>
          </a:p>
        </p:txBody>
      </p:sp>
      <p:sp>
        <p:nvSpPr>
          <p:cNvPr id="240" name="TextBox 16">
            <a:extLst>
              <a:ext uri="{FF2B5EF4-FFF2-40B4-BE49-F238E27FC236}">
                <a16:creationId xmlns:a16="http://schemas.microsoft.com/office/drawing/2014/main" id="{48B82DC5-516E-EC48-BBD5-8214A41A353E}"/>
              </a:ext>
            </a:extLst>
          </p:cNvPr>
          <p:cNvSpPr txBox="1">
            <a:spLocks noChangeArrowheads="1"/>
          </p:cNvSpPr>
          <p:nvPr/>
        </p:nvSpPr>
        <p:spPr bwMode="auto">
          <a:xfrm>
            <a:off x="9781587" y="4411406"/>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VT1 instance</a:t>
            </a:r>
          </a:p>
        </p:txBody>
      </p:sp>
      <p:pic>
        <p:nvPicPr>
          <p:cNvPr id="241" name="Graphic 46">
            <a:extLst>
              <a:ext uri="{FF2B5EF4-FFF2-40B4-BE49-F238E27FC236}">
                <a16:creationId xmlns:a16="http://schemas.microsoft.com/office/drawing/2014/main" id="{D634B634-5C34-7C46-B8D8-4514C945E85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4950" y="3954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08">
            <a:extLst>
              <a:ext uri="{FF2B5EF4-FFF2-40B4-BE49-F238E27FC236}">
                <a16:creationId xmlns:a16="http://schemas.microsoft.com/office/drawing/2014/main" id="{7D078D52-C8DD-6248-8460-C1E96B616E30}"/>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3248"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6">
            <a:extLst>
              <a:ext uri="{FF2B5EF4-FFF2-40B4-BE49-F238E27FC236}">
                <a16:creationId xmlns:a16="http://schemas.microsoft.com/office/drawing/2014/main" id="{FED5838B-416E-3621-D7DE-C0F868360B1A}"/>
              </a:ext>
            </a:extLst>
          </p:cNvPr>
          <p:cNvSpPr txBox="1">
            <a:spLocks noChangeArrowheads="1"/>
          </p:cNvSpPr>
          <p:nvPr/>
        </p:nvSpPr>
        <p:spPr bwMode="auto">
          <a:xfrm>
            <a:off x="4453972" y="3336957"/>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P4de instance</a:t>
            </a:r>
          </a:p>
        </p:txBody>
      </p:sp>
      <p:pic>
        <p:nvPicPr>
          <p:cNvPr id="3" name="Graphic 46">
            <a:extLst>
              <a:ext uri="{FF2B5EF4-FFF2-40B4-BE49-F238E27FC236}">
                <a16:creationId xmlns:a16="http://schemas.microsoft.com/office/drawing/2014/main" id="{87590963-0FA0-88F8-C63C-A200A2B916B5}"/>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8020" y="2879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01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5/12</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184" name="TextBox 16">
            <a:extLst>
              <a:ext uri="{FF2B5EF4-FFF2-40B4-BE49-F238E27FC236}">
                <a16:creationId xmlns:a16="http://schemas.microsoft.com/office/drawing/2014/main" id="{777453F0-EC5A-5B4E-B156-D36F84EB763D}"/>
              </a:ext>
            </a:extLst>
          </p:cNvPr>
          <p:cNvSpPr txBox="1">
            <a:spLocks noChangeArrowheads="1"/>
          </p:cNvSpPr>
          <p:nvPr/>
        </p:nvSpPr>
        <p:spPr bwMode="auto">
          <a:xfrm>
            <a:off x="240942" y="2899301"/>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8" name="TextBox 16">
            <a:extLst>
              <a:ext uri="{FF2B5EF4-FFF2-40B4-BE49-F238E27FC236}">
                <a16:creationId xmlns:a16="http://schemas.microsoft.com/office/drawing/2014/main" id="{A9195C52-2FFB-B848-9ABE-BDB2C02B4D4A}"/>
              </a:ext>
            </a:extLst>
          </p:cNvPr>
          <p:cNvSpPr txBox="1">
            <a:spLocks noChangeArrowheads="1"/>
          </p:cNvSpPr>
          <p:nvPr/>
        </p:nvSpPr>
        <p:spPr bwMode="auto">
          <a:xfrm>
            <a:off x="2325393"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9" name="Graphic 104">
            <a:extLst>
              <a:ext uri="{FF2B5EF4-FFF2-40B4-BE49-F238E27FC236}">
                <a16:creationId xmlns:a16="http://schemas.microsoft.com/office/drawing/2014/main" id="{1B985C8D-A268-794F-8FAC-836AE63B213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48951"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6">
            <a:extLst>
              <a:ext uri="{FF2B5EF4-FFF2-40B4-BE49-F238E27FC236}">
                <a16:creationId xmlns:a16="http://schemas.microsoft.com/office/drawing/2014/main" id="{7FDC2160-9176-644B-9488-1AD752B8A807}"/>
              </a:ext>
            </a:extLst>
          </p:cNvPr>
          <p:cNvSpPr txBox="1">
            <a:spLocks noChangeArrowheads="1"/>
          </p:cNvSpPr>
          <p:nvPr/>
        </p:nvSpPr>
        <p:spPr bwMode="auto">
          <a:xfrm>
            <a:off x="3386138" y="4408201"/>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71" name="Graphic 104">
            <a:extLst>
              <a:ext uri="{FF2B5EF4-FFF2-40B4-BE49-F238E27FC236}">
                <a16:creationId xmlns:a16="http://schemas.microsoft.com/office/drawing/2014/main" id="{044DB5E6-AFD6-BB4F-B957-88B80C66FA1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15322" y="395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8">
            <a:extLst>
              <a:ext uri="{FF2B5EF4-FFF2-40B4-BE49-F238E27FC236}">
                <a16:creationId xmlns:a16="http://schemas.microsoft.com/office/drawing/2014/main" id="{AA4233C3-FC0C-B145-AAC3-7F3CCD589D0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774037" y="39510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737A4A1F-F9A4-324D-97E9-003D469D1017}"/>
              </a:ext>
            </a:extLst>
          </p:cNvPr>
          <p:cNvSpPr txBox="1">
            <a:spLocks noChangeArrowheads="1"/>
          </p:cNvSpPr>
          <p:nvPr/>
        </p:nvSpPr>
        <p:spPr bwMode="auto">
          <a:xfrm>
            <a:off x="4446547" y="4408201"/>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29" name="Graphic 28">
            <a:extLst>
              <a:ext uri="{FF2B5EF4-FFF2-40B4-BE49-F238E27FC236}">
                <a16:creationId xmlns:a16="http://schemas.microsoft.com/office/drawing/2014/main" id="{B674C86C-D714-BC86-62E4-698312437DD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50628" y="2873705"/>
            <a:ext cx="457200" cy="457200"/>
          </a:xfrm>
          <a:prstGeom prst="rect">
            <a:avLst/>
          </a:prstGeom>
        </p:spPr>
      </p:pic>
      <p:sp>
        <p:nvSpPr>
          <p:cNvPr id="30" name="TextBox 16">
            <a:extLst>
              <a:ext uri="{FF2B5EF4-FFF2-40B4-BE49-F238E27FC236}">
                <a16:creationId xmlns:a16="http://schemas.microsoft.com/office/drawing/2014/main" id="{53BCAB71-E1BB-58E3-1D22-4159B1BF747B}"/>
              </a:ext>
            </a:extLst>
          </p:cNvPr>
          <p:cNvSpPr txBox="1">
            <a:spLocks noChangeArrowheads="1"/>
          </p:cNvSpPr>
          <p:nvPr/>
        </p:nvSpPr>
        <p:spPr bwMode="auto">
          <a:xfrm>
            <a:off x="551718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32" name="TextBox 16">
            <a:extLst>
              <a:ext uri="{FF2B5EF4-FFF2-40B4-BE49-F238E27FC236}">
                <a16:creationId xmlns:a16="http://schemas.microsoft.com/office/drawing/2014/main" id="{3229B7F2-B2ED-7EFD-1830-9AF720BDA1B0}"/>
              </a:ext>
            </a:extLst>
          </p:cNvPr>
          <p:cNvSpPr txBox="1">
            <a:spLocks noChangeArrowheads="1"/>
          </p:cNvSpPr>
          <p:nvPr/>
        </p:nvSpPr>
        <p:spPr bwMode="auto">
          <a:xfrm>
            <a:off x="658355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36" name="TextBox 16">
            <a:extLst>
              <a:ext uri="{FF2B5EF4-FFF2-40B4-BE49-F238E27FC236}">
                <a16:creationId xmlns:a16="http://schemas.microsoft.com/office/drawing/2014/main" id="{52271E82-EBFB-8A57-9211-24B293B8AA73}"/>
              </a:ext>
            </a:extLst>
          </p:cNvPr>
          <p:cNvSpPr txBox="1">
            <a:spLocks noChangeArrowheads="1"/>
          </p:cNvSpPr>
          <p:nvPr/>
        </p:nvSpPr>
        <p:spPr bwMode="auto">
          <a:xfrm>
            <a:off x="8710902"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37" name="TextBox 16">
            <a:extLst>
              <a:ext uri="{FF2B5EF4-FFF2-40B4-BE49-F238E27FC236}">
                <a16:creationId xmlns:a16="http://schemas.microsoft.com/office/drawing/2014/main" id="{F36E7B4E-E078-D8F6-314D-775FF3142ABF}"/>
              </a:ext>
            </a:extLst>
          </p:cNvPr>
          <p:cNvSpPr txBox="1">
            <a:spLocks noChangeArrowheads="1"/>
          </p:cNvSpPr>
          <p:nvPr/>
        </p:nvSpPr>
        <p:spPr bwMode="auto">
          <a:xfrm>
            <a:off x="9786604"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38" name="Graphic 94">
            <a:extLst>
              <a:ext uri="{FF2B5EF4-FFF2-40B4-BE49-F238E27FC236}">
                <a16:creationId xmlns:a16="http://schemas.microsoft.com/office/drawing/2014/main" id="{49ADD428-529D-E7BD-7B16-AFEEE2BEEF6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1763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8">
            <a:extLst>
              <a:ext uri="{FF2B5EF4-FFF2-40B4-BE49-F238E27FC236}">
                <a16:creationId xmlns:a16="http://schemas.microsoft.com/office/drawing/2014/main" id="{241DD85C-1FC4-0BEE-BB55-486B59211AB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46239" y="2873705"/>
            <a:ext cx="457200" cy="457200"/>
          </a:xfrm>
          <a:prstGeom prst="rect">
            <a:avLst/>
          </a:prstGeom>
        </p:spPr>
      </p:pic>
      <p:pic>
        <p:nvPicPr>
          <p:cNvPr id="40" name="Graphic 104">
            <a:extLst>
              <a:ext uri="{FF2B5EF4-FFF2-40B4-BE49-F238E27FC236}">
                <a16:creationId xmlns:a16="http://schemas.microsoft.com/office/drawing/2014/main" id="{82933DD0-DA2E-1146-373D-875AD2F4D0F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122573"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Graphic 40">
            <a:extLst>
              <a:ext uri="{FF2B5EF4-FFF2-40B4-BE49-F238E27FC236}">
                <a16:creationId xmlns:a16="http://schemas.microsoft.com/office/drawing/2014/main" id="{17253E30-DC75-855D-6A8A-628D733D2BD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48951" y="2873705"/>
            <a:ext cx="457200" cy="457200"/>
          </a:xfrm>
          <a:prstGeom prst="rect">
            <a:avLst/>
          </a:prstGeom>
        </p:spPr>
      </p:pic>
      <p:sp>
        <p:nvSpPr>
          <p:cNvPr id="42" name="TextBox 16">
            <a:extLst>
              <a:ext uri="{FF2B5EF4-FFF2-40B4-BE49-F238E27FC236}">
                <a16:creationId xmlns:a16="http://schemas.microsoft.com/office/drawing/2014/main" id="{E35730B0-27C0-F85A-5A92-62C699AB198C}"/>
              </a:ext>
            </a:extLst>
          </p:cNvPr>
          <p:cNvSpPr txBox="1">
            <a:spLocks noChangeArrowheads="1"/>
          </p:cNvSpPr>
          <p:nvPr/>
        </p:nvSpPr>
        <p:spPr bwMode="auto">
          <a:xfrm>
            <a:off x="2319767" y="332753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Im4gn instance</a:t>
            </a:r>
          </a:p>
        </p:txBody>
      </p:sp>
      <p:sp>
        <p:nvSpPr>
          <p:cNvPr id="43" name="TextBox 16">
            <a:extLst>
              <a:ext uri="{FF2B5EF4-FFF2-40B4-BE49-F238E27FC236}">
                <a16:creationId xmlns:a16="http://schemas.microsoft.com/office/drawing/2014/main" id="{AA486072-B6F8-EF4A-9C14-B99E54765514}"/>
              </a:ext>
            </a:extLst>
          </p:cNvPr>
          <p:cNvSpPr txBox="1">
            <a:spLocks noChangeArrowheads="1"/>
          </p:cNvSpPr>
          <p:nvPr/>
        </p:nvSpPr>
        <p:spPr bwMode="auto">
          <a:xfrm>
            <a:off x="3386138"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Is4gen instance</a:t>
            </a:r>
          </a:p>
        </p:txBody>
      </p:sp>
      <p:sp>
        <p:nvSpPr>
          <p:cNvPr id="44" name="TextBox 16">
            <a:extLst>
              <a:ext uri="{FF2B5EF4-FFF2-40B4-BE49-F238E27FC236}">
                <a16:creationId xmlns:a16="http://schemas.microsoft.com/office/drawing/2014/main" id="{268EC348-F653-8EA5-ADE8-08764A7705EE}"/>
              </a:ext>
            </a:extLst>
          </p:cNvPr>
          <p:cNvSpPr txBox="1">
            <a:spLocks noChangeArrowheads="1"/>
          </p:cNvSpPr>
          <p:nvPr/>
        </p:nvSpPr>
        <p:spPr bwMode="auto">
          <a:xfrm>
            <a:off x="4446883" y="332770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I4i instance</a:t>
            </a:r>
          </a:p>
        </p:txBody>
      </p:sp>
      <p:pic>
        <p:nvPicPr>
          <p:cNvPr id="45" name="Graphic 94">
            <a:extLst>
              <a:ext uri="{FF2B5EF4-FFF2-40B4-BE49-F238E27FC236}">
                <a16:creationId xmlns:a16="http://schemas.microsoft.com/office/drawing/2014/main" id="{0FE50B0D-EF26-5ADA-BCFF-70F1775FFE8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720211"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45">
            <a:extLst>
              <a:ext uri="{FF2B5EF4-FFF2-40B4-BE49-F238E27FC236}">
                <a16:creationId xmlns:a16="http://schemas.microsoft.com/office/drawing/2014/main" id="{D8698C3B-AC74-C494-38CC-3D6E91BF449C}"/>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782220" y="2873705"/>
            <a:ext cx="457200" cy="457200"/>
          </a:xfrm>
          <a:prstGeom prst="rect">
            <a:avLst/>
          </a:prstGeom>
        </p:spPr>
      </p:pic>
      <p:pic>
        <p:nvPicPr>
          <p:cNvPr id="47" name="Graphic 108">
            <a:extLst>
              <a:ext uri="{FF2B5EF4-FFF2-40B4-BE49-F238E27FC236}">
                <a16:creationId xmlns:a16="http://schemas.microsoft.com/office/drawing/2014/main" id="{B0334E31-546B-ABB3-5940-F4ACC866E2A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978376" y="28737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56B5FF80-EE60-4C06-F5DA-0CC7CDA1E2EE}"/>
              </a:ext>
            </a:extLst>
          </p:cNvPr>
          <p:cNvSpPr txBox="1">
            <a:spLocks noChangeArrowheads="1"/>
          </p:cNvSpPr>
          <p:nvPr/>
        </p:nvSpPr>
        <p:spPr bwMode="auto">
          <a:xfrm>
            <a:off x="7639311" y="333090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Tree>
    <p:extLst>
      <p:ext uri="{BB962C8B-B14F-4D97-AF65-F5344CB8AC3E}">
        <p14:creationId xmlns:p14="http://schemas.microsoft.com/office/powerpoint/2010/main" val="3806001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6/12</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7/12</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1577" y="1185069"/>
            <a:ext cx="762000" cy="76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8/12</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9/12</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59</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10/12</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 icons, additional assets and guidelines. These tools will help you build customer-focused and consistent AWS architecture diagrams.</a:t>
            </a:r>
          </a:p>
          <a:p>
            <a:pPr eaLnBrk="1" hangingPunct="1"/>
            <a:r>
              <a:rPr lang="en-US" altLang="en-US" sz="1800" dirty="0"/>
              <a:t>Customers and partners can use AWS icons to create architecture diagrams. The icons are basic in design so that you can incorporate them directly into your whitepapers, presentations, datasheets, posters, or any technical material that you want.</a:t>
            </a:r>
          </a:p>
        </p:txBody>
      </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tretch>
            <a:fillRect/>
          </a:stretch>
        </p:blipFill>
        <p:spPr>
          <a:xfrm>
            <a:off x="6251573" y="1194999"/>
            <a:ext cx="5663845" cy="3699114"/>
          </a:xfrm>
          <a:prstGeom prst="rect">
            <a:avLst/>
          </a:prstGeom>
        </p:spPr>
      </p:pic>
    </p:spTree>
    <p:extLst>
      <p:ext uri="{BB962C8B-B14F-4D97-AF65-F5344CB8AC3E}">
        <p14:creationId xmlns:p14="http://schemas.microsoft.com/office/powerpoint/2010/main" val="3942040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12/12</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spTree>
    <p:extLst>
      <p:ext uri="{BB962C8B-B14F-4D97-AF65-F5344CB8AC3E}">
        <p14:creationId xmlns:p14="http://schemas.microsoft.com/office/powerpoint/2010/main" val="3686720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a:t>
            </a:r>
            <a:r>
              <a:rPr lang="en-US" altLang="en-US" dirty="0"/>
              <a:t>2022</a:t>
            </a:r>
            <a:r>
              <a:rPr lang="en-US" dirty="0">
                <a:solidFill>
                  <a:srgbClr val="161E2D"/>
                </a:solidFill>
              </a:rPr>
              <a:t>,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63</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7175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71758"/>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4070897"/>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96667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3633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8988" y="36336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3413" y="36066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8513" y="44904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47857" y="4487376"/>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7871619" y="4962884"/>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Tree>
    <p:extLst>
      <p:ext uri="{BB962C8B-B14F-4D97-AF65-F5344CB8AC3E}">
        <p14:creationId xmlns:p14="http://schemas.microsoft.com/office/powerpoint/2010/main" val="3924854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go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t>
            </a:r>
            <a:br>
              <a:rPr lang="en-US" altLang="en-US" sz="1800" dirty="0"/>
            </a:br>
            <a:r>
              <a:rPr lang="en-US" altLang="en-US" sz="1800" dirty="0"/>
              <a:t>as a template.</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610645"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2631282" y="4303713"/>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574393F3-6514-3E4E-BBE7-977F8ED7BF1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9757"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6">
            <a:extLst>
              <a:ext uri="{FF2B5EF4-FFF2-40B4-BE49-F238E27FC236}">
                <a16:creationId xmlns:a16="http://schemas.microsoft.com/office/drawing/2014/main" id="{42448EE2-FC18-8548-8931-35AA1B46CFE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129757"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710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 complete overview of the design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2022,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175195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8" name="TextBox 15">
            <a:extLst>
              <a:ext uri="{FF2B5EF4-FFF2-40B4-BE49-F238E27FC236}">
                <a16:creationId xmlns:a16="http://schemas.microsoft.com/office/drawing/2014/main" id="{CD0298B0-79EE-FFA7-9C16-113AD619C2A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pic>
        <p:nvPicPr>
          <p:cNvPr id="19" name="Graphic 18">
            <a:extLst>
              <a:ext uri="{FF2B5EF4-FFF2-40B4-BE49-F238E27FC236}">
                <a16:creationId xmlns:a16="http://schemas.microsoft.com/office/drawing/2014/main" id="{A28C7604-22A9-D8E8-CA2D-538201A6E4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818688" y="1182688"/>
            <a:ext cx="762000" cy="762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62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4"/>
            <a:ext cx="2570162" cy="1053419"/>
            <a:chOff x="266700" y="2496065"/>
            <a:chExt cx="2570206" cy="1052967"/>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73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connections between multiple services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220533" y="4795838"/>
            <a:ext cx="3203746" cy="882711"/>
            <a:chOff x="7619028" y="2493632"/>
            <a:chExt cx="3203745" cy="882815"/>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619028" y="2853166"/>
              <a:ext cx="3203745" cy="52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260476" y="1341438"/>
            <a:ext cx="381000" cy="3810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1/7</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 Hub</a:t>
            </a:r>
          </a:p>
        </p:txBody>
      </p:sp>
      <p:pic>
        <p:nvPicPr>
          <p:cNvPr id="20" name="Graphic 7">
            <a:extLst>
              <a:ext uri="{FF2B5EF4-FFF2-40B4-BE49-F238E27FC236}">
                <a16:creationId xmlns:a16="http://schemas.microsoft.com/office/drawing/2014/main" id="{B64E815D-BCE3-6F34-3434-779E7C0F16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68747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3/7</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5/7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32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408488"/>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408488"/>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8947" y="39814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itle-and-Content">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662C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86637</TotalTime>
  <Words>7930</Words>
  <Application>Microsoft Macintosh PowerPoint</Application>
  <PresentationFormat>Widescreen</PresentationFormat>
  <Paragraphs>1787</Paragraphs>
  <Slides>153</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153</vt:i4>
      </vt:variant>
    </vt:vector>
  </HeadingPairs>
  <TitlesOfParts>
    <vt:vector size="158" baseType="lpstr">
      <vt:lpstr>Arial</vt:lpstr>
      <vt:lpstr>Calibri</vt:lpstr>
      <vt:lpstr>Calibri Light</vt:lpstr>
      <vt:lpstr>Title-and-Content</vt:lpstr>
      <vt:lpstr>Title-and-content_DB</vt:lpstr>
      <vt:lpstr>AWS Architecture Icons</vt:lpstr>
      <vt:lpstr>Release 14-2022.07.31: What’s New?</vt:lpstr>
      <vt:lpstr>Release 14-2022.07.31: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Building a Diagram for Portrait View</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 Tech</vt:lpstr>
      <vt:lpstr>Game Tech</vt:lpstr>
      <vt:lpstr>Game Tech</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2403</cp:revision>
  <dcterms:created xsi:type="dcterms:W3CDTF">2020-03-23T21:46:17Z</dcterms:created>
  <dcterms:modified xsi:type="dcterms:W3CDTF">2022-07-29T16:49:05Z</dcterms:modified>
</cp:coreProperties>
</file>